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60" r:id="rId2"/>
  </p:sldIdLst>
  <p:sldSz cx="12192000" cy="6858000"/>
  <p:notesSz cx="6797675" cy="9928225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51" autoAdjust="0"/>
    <p:restoredTop sz="95033" autoAdjust="0"/>
  </p:normalViewPr>
  <p:slideViewPr>
    <p:cSldViewPr snapToGrid="0">
      <p:cViewPr varScale="1">
        <p:scale>
          <a:sx n="120" d="100"/>
          <a:sy n="120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27AD8-302D-4E33-B75A-41FA8C60145F}" type="datetimeFigureOut">
              <a:rPr lang="da-DK" smtClean="0"/>
              <a:t>28-11-2025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7F31D-BA9C-4328-B21F-2EA590E26E5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2443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8360522-EFB2-B74E-B9E0-016239E4095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911225" y="7019030"/>
            <a:ext cx="3097213" cy="324000"/>
          </a:xfrm>
        </p:spPr>
        <p:txBody>
          <a:bodyPr/>
          <a:lstStyle/>
          <a:p>
            <a:r>
              <a:rPr lang="da-DK">
                <a:solidFill>
                  <a:srgbClr val="595959"/>
                </a:solidFill>
              </a:rPr>
              <a:t>Region Sjælland PowerPoint skabelon</a:t>
            </a:r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8A2DC32-361D-AC4E-9A7A-5F197C8C8FD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50472" y="7019030"/>
            <a:ext cx="360000" cy="324000"/>
          </a:xfrm>
        </p:spPr>
        <p:txBody>
          <a:bodyPr/>
          <a:lstStyle/>
          <a:p>
            <a:fld id="{50DEC214-4A26-8544-86E4-D5810B015655}" type="slidenum">
              <a:rPr lang="da-DK" smtClean="0">
                <a:solidFill>
                  <a:srgbClr val="595959"/>
                </a:solidFill>
              </a:rPr>
              <a:pPr/>
              <a:t>‹nr.›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0B2E8617-B33A-B54B-987B-C55A35E7603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1226" y="615697"/>
            <a:ext cx="4464050" cy="2813304"/>
          </a:xfrm>
        </p:spPr>
        <p:txBody>
          <a:bodyPr anchor="b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her for </a:t>
            </a:r>
            <a:br>
              <a:rPr lang="da-DK" dirty="0"/>
            </a:br>
            <a:r>
              <a:rPr lang="da-DK" dirty="0"/>
              <a:t>at tilføje en titel</a:t>
            </a:r>
          </a:p>
        </p:txBody>
      </p:sp>
      <p:sp>
        <p:nvSpPr>
          <p:cNvPr id="14" name="Undertitel 2">
            <a:extLst>
              <a:ext uri="{FF2B5EF4-FFF2-40B4-BE49-F238E27FC236}">
                <a16:creationId xmlns:a16="http://schemas.microsoft.com/office/drawing/2014/main" id="{0DAAD5CE-C7C5-174F-8F58-996C034BE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1225" y="3773424"/>
            <a:ext cx="4464051" cy="877824"/>
          </a:xfrm>
        </p:spPr>
        <p:txBody>
          <a:bodyPr>
            <a:normAutofit/>
          </a:bodyPr>
          <a:lstStyle>
            <a:lvl1pPr marL="0" indent="0" algn="l">
              <a:lnSpc>
                <a:spcPts val="2600"/>
              </a:lnSpc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her for at tilføje en underoverskrift</a:t>
            </a:r>
          </a:p>
        </p:txBody>
      </p:sp>
      <p:sp>
        <p:nvSpPr>
          <p:cNvPr id="15" name="Pladsholder til dato 3">
            <a:extLst>
              <a:ext uri="{FF2B5EF4-FFF2-40B4-BE49-F238E27FC236}">
                <a16:creationId xmlns:a16="http://schemas.microsoft.com/office/drawing/2014/main" id="{87EAF9F2-27F5-234C-9C68-F9039F3E36CC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911224" y="4748589"/>
            <a:ext cx="2520000" cy="36000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C1B07A89-8A60-46E1-B5B1-047B846DEEBC}" type="datetime2">
              <a:rPr lang="da-DK" smtClean="0">
                <a:solidFill>
                  <a:srgbClr val="FFFFFF"/>
                </a:solidFill>
              </a:rPr>
              <a:pPr/>
              <a:t>28. november 2025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18" name="Pladsholder til billede 17">
            <a:extLst>
              <a:ext uri="{FF2B5EF4-FFF2-40B4-BE49-F238E27FC236}">
                <a16:creationId xmlns:a16="http://schemas.microsoft.com/office/drawing/2014/main" id="{16E7523E-5FEF-ED42-B56C-E32805C0A6A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376858" y="1"/>
            <a:ext cx="6815143" cy="5337467"/>
          </a:xfrm>
          <a:custGeom>
            <a:avLst/>
            <a:gdLst>
              <a:gd name="connsiteX0" fmla="*/ 0 w 6815143"/>
              <a:gd name="connsiteY0" fmla="*/ 0 h 5337467"/>
              <a:gd name="connsiteX1" fmla="*/ 6815143 w 6815143"/>
              <a:gd name="connsiteY1" fmla="*/ 0 h 5337467"/>
              <a:gd name="connsiteX2" fmla="*/ 6815143 w 6815143"/>
              <a:gd name="connsiteY2" fmla="*/ 5148384 h 5337467"/>
              <a:gd name="connsiteX3" fmla="*/ 6747962 w 6815143"/>
              <a:gd name="connsiteY3" fmla="*/ 5167461 h 5337467"/>
              <a:gd name="connsiteX4" fmla="*/ 5398418 w 6815143"/>
              <a:gd name="connsiteY4" fmla="*/ 5337467 h 5337467"/>
              <a:gd name="connsiteX5" fmla="*/ 5445 w 6815143"/>
              <a:gd name="connsiteY5" fmla="*/ 215350 h 5337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15143" h="5337467">
                <a:moveTo>
                  <a:pt x="0" y="0"/>
                </a:moveTo>
                <a:lnTo>
                  <a:pt x="6815143" y="0"/>
                </a:lnTo>
                <a:lnTo>
                  <a:pt x="6815143" y="5148384"/>
                </a:lnTo>
                <a:lnTo>
                  <a:pt x="6747962" y="5167461"/>
                </a:lnTo>
                <a:cubicBezTo>
                  <a:pt x="6316613" y="5278442"/>
                  <a:pt x="5864408" y="5337467"/>
                  <a:pt x="5398418" y="5337467"/>
                </a:cubicBezTo>
                <a:cubicBezTo>
                  <a:pt x="2509278" y="5337467"/>
                  <a:pt x="150074" y="3068548"/>
                  <a:pt x="5445" y="21535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lIns="1080000" tIns="1080000">
            <a:noAutofit/>
          </a:bodyPr>
          <a:lstStyle>
            <a:lvl1pPr marL="0" marR="0" indent="0" algn="ctr" defTabSz="590400" rtl="0" eaLnBrk="1" fontAlgn="auto" latinLnBrk="0" hangingPunct="1">
              <a:lnSpc>
                <a:spcPts val="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590400" rtl="0" eaLnBrk="1" fontAlgn="auto" latinLnBrk="0" hangingPunct="1">
              <a:lnSpc>
                <a:spcPts val="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her for at indsætte et billede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830ACF56-4E23-434A-82C9-C34794E963B3}"/>
              </a:ext>
            </a:extLst>
          </p:cNvPr>
          <p:cNvSpPr>
            <a:spLocks/>
          </p:cNvSpPr>
          <p:nvPr/>
        </p:nvSpPr>
        <p:spPr>
          <a:xfrm>
            <a:off x="4673809" y="5670000"/>
            <a:ext cx="7200000" cy="10440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4979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 + bille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2D7514-8081-414F-8F6E-824F9EC1C6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1224" y="369794"/>
            <a:ext cx="9648825" cy="1079594"/>
          </a:xfrm>
        </p:spPr>
        <p:txBody>
          <a:bodyPr wrap="square">
            <a:noAutofit/>
          </a:bodyPr>
          <a:lstStyle/>
          <a:p>
            <a:r>
              <a:rPr lang="da-DK" dirty="0"/>
              <a:t>Klik her for at tilføje en overskrift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F39B355-7E9C-6449-A1C4-DBE22D112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22D9C365-F5A4-422E-9E8F-62184AEC3E24}" type="datetime2">
              <a:rPr lang="da-DK" smtClean="0">
                <a:solidFill>
                  <a:srgbClr val="595959"/>
                </a:solidFill>
              </a:rPr>
              <a:pPr/>
              <a:t>28. november 2025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0AC3C7-8171-7844-B866-3F2705FE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>
                <a:solidFill>
                  <a:srgbClr val="595959"/>
                </a:solidFill>
              </a:rPr>
              <a:t>Region Sjælland PowerPoint skabelon</a:t>
            </a:r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28FC7CD-7DAC-6343-834F-5E07EF7C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C214-4A26-8544-86E4-D5810B015655}" type="slidenum">
              <a:rPr lang="da-DK" smtClean="0">
                <a:solidFill>
                  <a:srgbClr val="595959"/>
                </a:solidFill>
              </a:rPr>
              <a:pPr/>
              <a:t>‹nr.›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22" name="Pladsholder til tekst 21">
            <a:extLst>
              <a:ext uri="{FF2B5EF4-FFF2-40B4-BE49-F238E27FC236}">
                <a16:creationId xmlns:a16="http://schemas.microsoft.com/office/drawing/2014/main" id="{5D210722-4260-2F4F-A6FA-34945D5C33D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1226" y="1881188"/>
            <a:ext cx="4464050" cy="4392612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Pladsholder til billede 6">
            <a:extLst>
              <a:ext uri="{FF2B5EF4-FFF2-40B4-BE49-F238E27FC236}">
                <a16:creationId xmlns:a16="http://schemas.microsoft.com/office/drawing/2014/main" id="{3E853F44-8963-D04E-BB2E-AF324DC4F29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96050" y="1881188"/>
            <a:ext cx="4464000" cy="4400812"/>
          </a:xfrm>
          <a:prstGeom prst="rect">
            <a:avLst/>
          </a:prstGeom>
          <a:solidFill>
            <a:schemeClr val="tx2"/>
          </a:solidFill>
        </p:spPr>
        <p:txBody>
          <a:bodyPr wrap="square" tIns="720000"/>
          <a:lstStyle>
            <a:lvl1pPr marL="0" marR="0" indent="0" algn="ctr" defTabSz="590400" rtl="0" eaLnBrk="1" fontAlgn="auto" latinLnBrk="0" hangingPunct="1">
              <a:lnSpc>
                <a:spcPts val="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590400" rtl="0" eaLnBrk="1" fontAlgn="auto" latinLnBrk="0" hangingPunct="1">
              <a:lnSpc>
                <a:spcPts val="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her for at indsætte et billede</a:t>
            </a:r>
          </a:p>
        </p:txBody>
      </p:sp>
    </p:spTree>
    <p:extLst>
      <p:ext uri="{BB962C8B-B14F-4D97-AF65-F5344CB8AC3E}">
        <p14:creationId xmlns:p14="http://schemas.microsoft.com/office/powerpoint/2010/main" val="150575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+ billed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dsholder til billede 19">
            <a:extLst>
              <a:ext uri="{FF2B5EF4-FFF2-40B4-BE49-F238E27FC236}">
                <a16:creationId xmlns:a16="http://schemas.microsoft.com/office/drawing/2014/main" id="{0476D3A0-8FFB-2A4B-9CB9-42995E058A9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840133" y="0"/>
            <a:ext cx="4356942" cy="6858000"/>
          </a:xfrm>
          <a:custGeom>
            <a:avLst/>
            <a:gdLst>
              <a:gd name="connsiteX0" fmla="*/ 700359 w 4356942"/>
              <a:gd name="connsiteY0" fmla="*/ 0 h 6858000"/>
              <a:gd name="connsiteX1" fmla="*/ 4356942 w 4356942"/>
              <a:gd name="connsiteY1" fmla="*/ 0 h 6858000"/>
              <a:gd name="connsiteX2" fmla="*/ 4356942 w 4356942"/>
              <a:gd name="connsiteY2" fmla="*/ 6858000 h 6858000"/>
              <a:gd name="connsiteX3" fmla="*/ 696553 w 4356942"/>
              <a:gd name="connsiteY3" fmla="*/ 6858000 h 6858000"/>
              <a:gd name="connsiteX4" fmla="*/ 0 w 4356942"/>
              <a:gd name="connsiteY4" fmla="*/ 3434080 h 6858000"/>
              <a:gd name="connsiteX5" fmla="*/ 700359 w 4356942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56942" h="6858000">
                <a:moveTo>
                  <a:pt x="700359" y="0"/>
                </a:moveTo>
                <a:lnTo>
                  <a:pt x="4356942" y="0"/>
                </a:lnTo>
                <a:lnTo>
                  <a:pt x="4356942" y="6858000"/>
                </a:lnTo>
                <a:lnTo>
                  <a:pt x="696553" y="6858000"/>
                </a:lnTo>
                <a:cubicBezTo>
                  <a:pt x="248678" y="5806440"/>
                  <a:pt x="0" y="4649470"/>
                  <a:pt x="0" y="3434080"/>
                </a:cubicBezTo>
                <a:cubicBezTo>
                  <a:pt x="0" y="2214880"/>
                  <a:pt x="249947" y="1054100"/>
                  <a:pt x="700359" y="0"/>
                </a:cubicBezTo>
                <a:close/>
              </a:path>
            </a:pathLst>
          </a:custGeom>
          <a:solidFill>
            <a:schemeClr val="tx2"/>
          </a:solidFill>
        </p:spPr>
        <p:txBody>
          <a:bodyPr wrap="square" tIns="2340000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her for at indsætte et billede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2D7514-8081-414F-8F6E-824F9EC1C6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1225" y="369794"/>
            <a:ext cx="6192838" cy="1079594"/>
          </a:xfrm>
        </p:spPr>
        <p:txBody>
          <a:bodyPr wrap="square">
            <a:noAutofit/>
          </a:bodyPr>
          <a:lstStyle/>
          <a:p>
            <a:r>
              <a:rPr lang="da-DK" dirty="0"/>
              <a:t>Klik her for at tilføje en overskrift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F39B355-7E9C-6449-A1C4-DBE22D112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09E13150-8B7B-4D93-8D07-CDB3CCEF23DC}" type="datetime2">
              <a:rPr lang="da-DK" smtClean="0">
                <a:solidFill>
                  <a:srgbClr val="595959"/>
                </a:solidFill>
              </a:rPr>
              <a:pPr/>
              <a:t>28. november 2025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0AC3C7-8171-7844-B866-3F2705FE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>
                <a:solidFill>
                  <a:srgbClr val="595959"/>
                </a:solidFill>
              </a:rPr>
              <a:t>Region Sjælland PowerPoint skabelon</a:t>
            </a:r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28FC7CD-7DAC-6343-834F-5E07EF7C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C214-4A26-8544-86E4-D5810B015655}" type="slidenum">
              <a:rPr lang="da-DK" smtClean="0">
                <a:solidFill>
                  <a:srgbClr val="595959"/>
                </a:solidFill>
              </a:rPr>
              <a:pPr/>
              <a:t>‹nr.›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22" name="Pladsholder til tekst 21">
            <a:extLst>
              <a:ext uri="{FF2B5EF4-FFF2-40B4-BE49-F238E27FC236}">
                <a16:creationId xmlns:a16="http://schemas.microsoft.com/office/drawing/2014/main" id="{5D210722-4260-2F4F-A6FA-34945D5C33D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1225" y="1881188"/>
            <a:ext cx="6192838" cy="4392612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Pladsholder til SmartArt 6"/>
          <p:cNvSpPr>
            <a:spLocks noGrp="1" noChangeAspect="1"/>
          </p:cNvSpPr>
          <p:nvPr>
            <p:ph type="dgm" sz="quarter" idx="15"/>
          </p:nvPr>
        </p:nvSpPr>
        <p:spPr>
          <a:xfrm>
            <a:off x="11116800" y="5670000"/>
            <a:ext cx="410400" cy="612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00"/>
            </a:lvl1pPr>
          </a:lstStyle>
          <a:p>
            <a:r>
              <a:rPr lang="da-DK"/>
              <a:t>Klik på ikonet for at tilføje SmartArt-grafik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99786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AC72C6-E5AF-BE42-9CA8-9686D7F124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1226" y="615697"/>
            <a:ext cx="5545138" cy="2813304"/>
          </a:xfrm>
        </p:spPr>
        <p:txBody>
          <a:bodyPr anchor="b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her for </a:t>
            </a:r>
            <a:br>
              <a:rPr lang="da-DK" dirty="0"/>
            </a:br>
            <a:r>
              <a:rPr lang="da-DK" dirty="0"/>
              <a:t>at tilføje en overskrift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B15C811-3209-BD47-A009-8CE84693E87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1226" y="3773424"/>
            <a:ext cx="5545138" cy="877824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her for at tilføje en underoverskrift</a:t>
            </a:r>
          </a:p>
        </p:txBody>
      </p:sp>
      <p:sp>
        <p:nvSpPr>
          <p:cNvPr id="21" name="Pladsholder til billede 20">
            <a:extLst>
              <a:ext uri="{FF2B5EF4-FFF2-40B4-BE49-F238E27FC236}">
                <a16:creationId xmlns:a16="http://schemas.microsoft.com/office/drawing/2014/main" id="{7BE722CF-E437-4047-9AFA-AB9C5302FB1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106920" y="0"/>
            <a:ext cx="5085080" cy="6858000"/>
          </a:xfrm>
          <a:custGeom>
            <a:avLst/>
            <a:gdLst>
              <a:gd name="connsiteX0" fmla="*/ 701040 w 5085080"/>
              <a:gd name="connsiteY0" fmla="*/ 0 h 6858000"/>
              <a:gd name="connsiteX1" fmla="*/ 5085080 w 5085080"/>
              <a:gd name="connsiteY1" fmla="*/ 0 h 6858000"/>
              <a:gd name="connsiteX2" fmla="*/ 5085080 w 5085080"/>
              <a:gd name="connsiteY2" fmla="*/ 6858000 h 6858000"/>
              <a:gd name="connsiteX3" fmla="*/ 697230 w 5085080"/>
              <a:gd name="connsiteY3" fmla="*/ 6858000 h 6858000"/>
              <a:gd name="connsiteX4" fmla="*/ 0 w 5085080"/>
              <a:gd name="connsiteY4" fmla="*/ 3434080 h 6858000"/>
              <a:gd name="connsiteX5" fmla="*/ 701040 w 50850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85080" h="6858000">
                <a:moveTo>
                  <a:pt x="701040" y="0"/>
                </a:moveTo>
                <a:lnTo>
                  <a:pt x="5085080" y="0"/>
                </a:lnTo>
                <a:lnTo>
                  <a:pt x="5085080" y="6858000"/>
                </a:lnTo>
                <a:lnTo>
                  <a:pt x="697230" y="6858000"/>
                </a:lnTo>
                <a:cubicBezTo>
                  <a:pt x="248920" y="5806440"/>
                  <a:pt x="0" y="4649470"/>
                  <a:pt x="0" y="3434080"/>
                </a:cubicBezTo>
                <a:cubicBezTo>
                  <a:pt x="0" y="2214880"/>
                  <a:pt x="250190" y="1054100"/>
                  <a:pt x="701040" y="0"/>
                </a:cubicBezTo>
                <a:close/>
              </a:path>
            </a:pathLst>
          </a:custGeom>
          <a:solidFill>
            <a:schemeClr val="tx2"/>
          </a:solidFill>
        </p:spPr>
        <p:txBody>
          <a:bodyPr wrap="square" tIns="2340000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her for at indsætte et billede</a:t>
            </a:r>
          </a:p>
        </p:txBody>
      </p:sp>
      <p:sp>
        <p:nvSpPr>
          <p:cNvPr id="10" name="Pladsholder til dato 3">
            <a:extLst>
              <a:ext uri="{FF2B5EF4-FFF2-40B4-BE49-F238E27FC236}">
                <a16:creationId xmlns:a16="http://schemas.microsoft.com/office/drawing/2014/main" id="{E7528BCD-DBCC-2D42-B2F5-86185A462BC6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4367213" y="7020000"/>
            <a:ext cx="1368425" cy="3240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1E3E060D-02C7-4A8E-B7D8-63560A9B33BB}" type="datetime2">
              <a:rPr lang="da-DK" smtClean="0">
                <a:solidFill>
                  <a:srgbClr val="FFFFFF"/>
                </a:solidFill>
              </a:rPr>
              <a:pPr/>
              <a:t>28. november 2025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11" name="Pladsholder til sidefod 4">
            <a:extLst>
              <a:ext uri="{FF2B5EF4-FFF2-40B4-BE49-F238E27FC236}">
                <a16:creationId xmlns:a16="http://schemas.microsoft.com/office/drawing/2014/main" id="{7F036CED-EA80-CB4C-A91D-283C39D3E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1225" y="6534000"/>
            <a:ext cx="3097213" cy="32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>
                <a:solidFill>
                  <a:srgbClr val="FFFFFF"/>
                </a:solidFill>
              </a:rPr>
              <a:t>Region Sjælland PowerPoint skabelon</a:t>
            </a:r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12" name="Pladsholder til slidenummer 5">
            <a:extLst>
              <a:ext uri="{FF2B5EF4-FFF2-40B4-BE49-F238E27FC236}">
                <a16:creationId xmlns:a16="http://schemas.microsoft.com/office/drawing/2014/main" id="{241741C4-095C-FC45-92EE-4DF81AE6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0472" y="6534000"/>
            <a:ext cx="360000" cy="32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0DEC214-4A26-8544-86E4-D5810B015655}" type="slidenum">
              <a:rPr lang="da-DK" smtClean="0">
                <a:solidFill>
                  <a:srgbClr val="FFFFFF"/>
                </a:solidFill>
              </a:rPr>
              <a:pPr/>
              <a:t>‹nr.›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8" name="Pladsholder til SmartArt 6"/>
          <p:cNvSpPr>
            <a:spLocks noGrp="1" noChangeAspect="1"/>
          </p:cNvSpPr>
          <p:nvPr>
            <p:ph type="dgm" sz="quarter" idx="15"/>
          </p:nvPr>
        </p:nvSpPr>
        <p:spPr>
          <a:xfrm>
            <a:off x="11116800" y="5670000"/>
            <a:ext cx="410400" cy="612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100"/>
            </a:lvl1pPr>
          </a:lstStyle>
          <a:p>
            <a:r>
              <a:rPr lang="da-DK"/>
              <a:t>Klik på ikonet for at tilføje SmartArt-grafik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717761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2D7514-8081-414F-8F6E-824F9EC1C6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1225" y="1449388"/>
            <a:ext cx="9316508" cy="4832612"/>
          </a:xfrm>
        </p:spPr>
        <p:txBody>
          <a:bodyPr anchor="t" anchorCtr="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her for at tilføje en overskrift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F39B355-7E9C-6449-A1C4-DBE22D112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ABA8B85E-2BC0-4397-BE7E-22AB8B2C4809}" type="datetime2">
              <a:rPr lang="da-DK" smtClean="0">
                <a:solidFill>
                  <a:srgbClr val="FFFFFF"/>
                </a:solidFill>
              </a:rPr>
              <a:pPr/>
              <a:t>28. november 2025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0AC3C7-8171-7844-B866-3F2705FE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>
                <a:solidFill>
                  <a:srgbClr val="FFFFFF"/>
                </a:solidFill>
              </a:rPr>
              <a:t>Region Sjælland PowerPoint skabelon</a:t>
            </a:r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28FC7CD-7DAC-6343-834F-5E07EF7C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0DEC214-4A26-8544-86E4-D5810B015655}" type="slidenum">
              <a:rPr lang="da-DK" smtClean="0">
                <a:solidFill>
                  <a:srgbClr val="FFFFFF"/>
                </a:solidFill>
              </a:rPr>
              <a:pPr/>
              <a:t>‹nr.›</a:t>
            </a:fld>
            <a:endParaRPr lang="da-DK" dirty="0">
              <a:solidFill>
                <a:srgbClr val="FFFFFF"/>
              </a:solidFill>
            </a:endParaRPr>
          </a:p>
        </p:txBody>
      </p:sp>
      <p:pic>
        <p:nvPicPr>
          <p:cNvPr id="7" name="Billed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6800" y="5670000"/>
            <a:ext cx="403246" cy="615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485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B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1BA6D4CC-8FC4-BB4D-8737-B88BADCB05C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10932159" cy="6858000"/>
          </a:xfrm>
          <a:custGeom>
            <a:avLst/>
            <a:gdLst>
              <a:gd name="connsiteX0" fmla="*/ 0 w 6325169"/>
              <a:gd name="connsiteY0" fmla="*/ 0 h 3967927"/>
              <a:gd name="connsiteX1" fmla="*/ 5918825 w 6325169"/>
              <a:gd name="connsiteY1" fmla="*/ 0 h 3967927"/>
              <a:gd name="connsiteX2" fmla="*/ 6325169 w 6325169"/>
              <a:gd name="connsiteY2" fmla="*/ 1986903 h 3967927"/>
              <a:gd name="connsiteX3" fmla="*/ 5921763 w 6325169"/>
              <a:gd name="connsiteY3" fmla="*/ 3967927 h 3967927"/>
              <a:gd name="connsiteX4" fmla="*/ 0 w 6325169"/>
              <a:gd name="connsiteY4" fmla="*/ 3967927 h 3967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25169" h="3967927">
                <a:moveTo>
                  <a:pt x="0" y="0"/>
                </a:moveTo>
                <a:lnTo>
                  <a:pt x="5918825" y="0"/>
                </a:lnTo>
                <a:cubicBezTo>
                  <a:pt x="6180413" y="609885"/>
                  <a:pt x="6325169" y="1281494"/>
                  <a:pt x="6325169" y="1986903"/>
                </a:cubicBezTo>
                <a:cubicBezTo>
                  <a:pt x="6325169" y="2690108"/>
                  <a:pt x="6181149" y="3359512"/>
                  <a:pt x="5921763" y="3967927"/>
                </a:cubicBezTo>
                <a:lnTo>
                  <a:pt x="0" y="3967927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2D7514-8081-414F-8F6E-824F9EC1C6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1225" y="1449388"/>
            <a:ext cx="9316508" cy="4824412"/>
          </a:xfrm>
        </p:spPr>
        <p:txBody>
          <a:bodyPr anchor="t" anchorCtr="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her for at tilføje en overskrift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F39B355-7E9C-6449-A1C4-DBE22D112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08035B5-D8ED-415B-B57C-84F00459327C}" type="datetime2">
              <a:rPr lang="da-DK" smtClean="0">
                <a:solidFill>
                  <a:srgbClr val="595959"/>
                </a:solidFill>
              </a:rPr>
              <a:pPr/>
              <a:t>28. november 2025</a:t>
            </a:fld>
            <a:endParaRPr lang="da-DK">
              <a:solidFill>
                <a:srgbClr val="595959"/>
              </a:solidFill>
            </a:endParaRP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0AC3C7-8171-7844-B866-3F2705FE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>
                <a:solidFill>
                  <a:srgbClr val="595959"/>
                </a:solidFill>
              </a:rPr>
              <a:t>Region Sjælland PowerPoint skabelon</a:t>
            </a:r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28FC7CD-7DAC-6343-834F-5E07EF7C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C214-4A26-8544-86E4-D5810B015655}" type="slidenum">
              <a:rPr lang="da-DK" smtClean="0">
                <a:solidFill>
                  <a:srgbClr val="595959"/>
                </a:solidFill>
              </a:rPr>
              <a:pPr/>
              <a:t>‹nr.›</a:t>
            </a:fld>
            <a:endParaRPr lang="da-DK" dirty="0">
              <a:solidFill>
                <a:srgbClr val="595959"/>
              </a:solidFill>
            </a:endParaRPr>
          </a:p>
        </p:txBody>
      </p:sp>
      <p:pic>
        <p:nvPicPr>
          <p:cNvPr id="3" name="Billed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16800" y="5670000"/>
            <a:ext cx="402371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112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F39B355-7E9C-6449-A1C4-DBE22D112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FC69248D-0AF6-4A61-AE50-01A1C4442A4B}" type="datetime2">
              <a:rPr lang="da-DK" smtClean="0">
                <a:solidFill>
                  <a:srgbClr val="595959"/>
                </a:solidFill>
              </a:rPr>
              <a:pPr/>
              <a:t>28. november 2025</a:t>
            </a:fld>
            <a:endParaRPr lang="da-DK">
              <a:solidFill>
                <a:srgbClr val="595959"/>
              </a:solidFill>
            </a:endParaRP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0AC3C7-8171-7844-B866-3F2705FE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>
                <a:solidFill>
                  <a:srgbClr val="FFFFFF"/>
                </a:solidFill>
              </a:rPr>
              <a:t>Region Sjælland PowerPoint skabelon</a:t>
            </a:r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28FC7CD-7DAC-6343-834F-5E07EF7C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0DEC214-4A26-8544-86E4-D5810B015655}" type="slidenum">
              <a:rPr lang="da-DK" smtClean="0">
                <a:solidFill>
                  <a:srgbClr val="FFFFFF"/>
                </a:solidFill>
              </a:rPr>
              <a:pPr/>
              <a:t>‹nr.›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31" name="Pladsholder til billede 30">
            <a:extLst>
              <a:ext uri="{FF2B5EF4-FFF2-40B4-BE49-F238E27FC236}">
                <a16:creationId xmlns:a16="http://schemas.microsoft.com/office/drawing/2014/main" id="{78FF33C8-92BF-B546-95BC-A02F02535882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-1" y="0"/>
            <a:ext cx="8427625" cy="6282000"/>
          </a:xfrm>
          <a:custGeom>
            <a:avLst/>
            <a:gdLst>
              <a:gd name="connsiteX0" fmla="*/ 0 w 8550777"/>
              <a:gd name="connsiteY0" fmla="*/ 0 h 6373798"/>
              <a:gd name="connsiteX1" fmla="*/ 8274675 w 8550777"/>
              <a:gd name="connsiteY1" fmla="*/ 0 h 6373798"/>
              <a:gd name="connsiteX2" fmla="*/ 8336206 w 8550777"/>
              <a:gd name="connsiteY2" fmla="*/ 181851 h 6373798"/>
              <a:gd name="connsiteX3" fmla="*/ 8550777 w 8550777"/>
              <a:gd name="connsiteY3" fmla="*/ 1601104 h 6373798"/>
              <a:gd name="connsiteX4" fmla="*/ 3778083 w 8550777"/>
              <a:gd name="connsiteY4" fmla="*/ 6373798 h 6373798"/>
              <a:gd name="connsiteX5" fmla="*/ 95241 w 8550777"/>
              <a:gd name="connsiteY5" fmla="*/ 4636981 h 6373798"/>
              <a:gd name="connsiteX6" fmla="*/ 0 w 8550777"/>
              <a:gd name="connsiteY6" fmla="*/ 4515786 h 637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50777" h="6373798">
                <a:moveTo>
                  <a:pt x="0" y="0"/>
                </a:moveTo>
                <a:lnTo>
                  <a:pt x="8274675" y="0"/>
                </a:lnTo>
                <a:lnTo>
                  <a:pt x="8336206" y="181851"/>
                </a:lnTo>
                <a:cubicBezTo>
                  <a:pt x="8475655" y="630193"/>
                  <a:pt x="8550777" y="1106876"/>
                  <a:pt x="8550777" y="1601104"/>
                </a:cubicBezTo>
                <a:cubicBezTo>
                  <a:pt x="8550777" y="4236990"/>
                  <a:pt x="6413969" y="6373798"/>
                  <a:pt x="3778083" y="6373798"/>
                </a:cubicBezTo>
                <a:cubicBezTo>
                  <a:pt x="2295397" y="6373798"/>
                  <a:pt x="970623" y="5697699"/>
                  <a:pt x="95241" y="4636981"/>
                </a:cubicBezTo>
                <a:lnTo>
                  <a:pt x="0" y="4515786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 marL="0" indent="0">
              <a:buFontTx/>
              <a:buNone/>
              <a:defRPr sz="100"/>
            </a:lvl1pPr>
          </a:lstStyle>
          <a:p>
            <a:r>
              <a:rPr lang="da-DK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2D7514-8081-414F-8F6E-824F9EC1C6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1225" y="582859"/>
            <a:ext cx="6913563" cy="5687520"/>
          </a:xfrm>
        </p:spPr>
        <p:txBody>
          <a:bodyPr anchor="t" anchorCtr="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her for at tilføje en overskrift</a:t>
            </a:r>
          </a:p>
        </p:txBody>
      </p:sp>
      <p:pic>
        <p:nvPicPr>
          <p:cNvPr id="7" name="Billed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16800" y="5670000"/>
            <a:ext cx="402371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5019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7">
            <a:extLst>
              <a:ext uri="{FF2B5EF4-FFF2-40B4-BE49-F238E27FC236}">
                <a16:creationId xmlns:a16="http://schemas.microsoft.com/office/drawing/2014/main" id="{0EBB01EF-ED55-DB43-ADF3-33F96C83A7A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0" y="0"/>
            <a:ext cx="10932159" cy="6858000"/>
          </a:xfrm>
          <a:custGeom>
            <a:avLst/>
            <a:gdLst>
              <a:gd name="connsiteX0" fmla="*/ 0 w 6325169"/>
              <a:gd name="connsiteY0" fmla="*/ 0 h 3967927"/>
              <a:gd name="connsiteX1" fmla="*/ 5918825 w 6325169"/>
              <a:gd name="connsiteY1" fmla="*/ 0 h 3967927"/>
              <a:gd name="connsiteX2" fmla="*/ 6325169 w 6325169"/>
              <a:gd name="connsiteY2" fmla="*/ 1986903 h 3967927"/>
              <a:gd name="connsiteX3" fmla="*/ 5921763 w 6325169"/>
              <a:gd name="connsiteY3" fmla="*/ 3967927 h 3967927"/>
              <a:gd name="connsiteX4" fmla="*/ 0 w 6325169"/>
              <a:gd name="connsiteY4" fmla="*/ 3967927 h 3967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25169" h="3967927">
                <a:moveTo>
                  <a:pt x="0" y="0"/>
                </a:moveTo>
                <a:lnTo>
                  <a:pt x="5918825" y="0"/>
                </a:lnTo>
                <a:cubicBezTo>
                  <a:pt x="6180413" y="609885"/>
                  <a:pt x="6325169" y="1281494"/>
                  <a:pt x="6325169" y="1986903"/>
                </a:cubicBezTo>
                <a:cubicBezTo>
                  <a:pt x="6325169" y="2690108"/>
                  <a:pt x="6181149" y="3359512"/>
                  <a:pt x="5921763" y="3967927"/>
                </a:cubicBezTo>
                <a:lnTo>
                  <a:pt x="0" y="3967927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tIns="2340000">
            <a:noAutofit/>
          </a:bodyPr>
          <a:lstStyle>
            <a:lvl1pPr marL="0" marR="0" indent="0" algn="ctr" defTabSz="590400" rtl="0" eaLnBrk="1" fontAlgn="auto" latinLnBrk="0" hangingPunct="1">
              <a:lnSpc>
                <a:spcPts val="24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bg1"/>
                </a:solidFill>
              </a:defRPr>
            </a:lvl1pPr>
          </a:lstStyle>
          <a:p>
            <a:pPr marL="0" marR="0" lvl="0" indent="0" algn="l" defTabSz="590400" rtl="0" eaLnBrk="1" fontAlgn="auto" latinLnBrk="0" hangingPunct="1">
              <a:lnSpc>
                <a:spcPts val="24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her for at indsætte et billede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F39B355-7E9C-6449-A1C4-DBE22D112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D2CDB22A-0BA2-4471-9EEC-C9DD625B274F}" type="datetime2">
              <a:rPr lang="da-DK" smtClean="0">
                <a:solidFill>
                  <a:srgbClr val="FFFFFF"/>
                </a:solidFill>
              </a:rPr>
              <a:pPr/>
              <a:t>28. november 2025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0AC3C7-8171-7844-B866-3F2705FE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>
                <a:solidFill>
                  <a:srgbClr val="FFFFFF"/>
                </a:solidFill>
              </a:rPr>
              <a:t>Region Sjælland PowerPoint skabelon</a:t>
            </a:r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28FC7CD-7DAC-6343-834F-5E07EF7C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0DEC214-4A26-8544-86E4-D5810B015655}" type="slidenum">
              <a:rPr lang="da-DK" smtClean="0">
                <a:solidFill>
                  <a:srgbClr val="FFFFFF"/>
                </a:solidFill>
              </a:rPr>
              <a:pPr/>
              <a:t>‹nr.›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01EE7D5F-D71E-5C42-924A-FF05BCD18B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165030" y="651908"/>
            <a:ext cx="3240000" cy="3240000"/>
          </a:xfrm>
          <a:prstGeom prst="ellipse">
            <a:avLst/>
          </a:prstGeom>
          <a:solidFill>
            <a:schemeClr val="accent4"/>
          </a:solidFill>
        </p:spPr>
        <p:txBody>
          <a:bodyPr tIns="72000" anchor="ctr" anchorCtr="0"/>
          <a:lstStyle>
            <a:lvl1pPr marL="0" indent="0" algn="ctr">
              <a:buNone/>
              <a:defRPr/>
            </a:lvl1pPr>
            <a:lvl2pPr marL="180000" indent="0" algn="ctr">
              <a:buNone/>
              <a:defRPr/>
            </a:lvl2pPr>
            <a:lvl3pPr marL="360000" indent="0" algn="ctr">
              <a:buNone/>
              <a:defRPr/>
            </a:lvl3pPr>
            <a:lvl4pPr marL="540000" indent="0" algn="ctr">
              <a:buNone/>
              <a:defRPr/>
            </a:lvl4pPr>
            <a:lvl5pPr marL="720000" indent="0" algn="ctr">
              <a:buNone/>
              <a:defRPr/>
            </a:lvl5pPr>
          </a:lstStyle>
          <a:p>
            <a:pPr lvl="0"/>
            <a:r>
              <a:rPr lang="da-DK" dirty="0"/>
              <a:t>Klik for at tilføje en tekst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6800" y="5670000"/>
            <a:ext cx="403246" cy="615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8986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F4AFCB-ED13-224C-8E6E-75E87CB91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B9EBBCB-32B8-E745-96E7-222B1DCB7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A07A66E7-970B-447A-AB59-F87E56CFA2B3}" type="datetime2">
              <a:rPr lang="da-DK" smtClean="0">
                <a:solidFill>
                  <a:srgbClr val="595959"/>
                </a:solidFill>
              </a:rPr>
              <a:pPr/>
              <a:t>28. november 2025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A67EA5B-6A60-4646-9F1A-8B55851AE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>
                <a:solidFill>
                  <a:srgbClr val="595959"/>
                </a:solidFill>
              </a:rPr>
              <a:t>Region Sjælland PowerPoint skabelon</a:t>
            </a:r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2CF3D0B-3304-EF48-B707-436B82BA3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C214-4A26-8544-86E4-D5810B015655}" type="slidenum">
              <a:rPr lang="da-DK" smtClean="0">
                <a:solidFill>
                  <a:srgbClr val="595959"/>
                </a:solidFill>
              </a:rPr>
              <a:pPr/>
              <a:t>‹nr.›</a:t>
            </a:fld>
            <a:endParaRPr lang="da-DK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1135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5F4EB78-D3B6-0B48-8EE1-30D456A9C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4D0517-A5BA-463A-84DC-0A89A6A8879F}" type="datetime2">
              <a:rPr lang="da-DK" smtClean="0">
                <a:solidFill>
                  <a:srgbClr val="595959"/>
                </a:solidFill>
              </a:rPr>
              <a:pPr/>
              <a:t>28. november 2025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77CB9E9-873C-DC43-A07A-3434ED723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>
                <a:solidFill>
                  <a:srgbClr val="595959"/>
                </a:solidFill>
              </a:rPr>
              <a:t>Region Sjælland PowerPoint skabelon</a:t>
            </a:r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E90ADCA-AA81-FB49-9C5E-81756D176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C214-4A26-8544-86E4-D5810B015655}" type="slidenum">
              <a:rPr lang="da-DK" smtClean="0">
                <a:solidFill>
                  <a:srgbClr val="595959"/>
                </a:solidFill>
              </a:rPr>
              <a:pPr/>
              <a:t>‹nr.›</a:t>
            </a:fld>
            <a:endParaRPr lang="da-DK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5336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fslutn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AC72C6-E5AF-BE42-9CA8-9686D7F124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827" y="615697"/>
            <a:ext cx="9639223" cy="2813304"/>
          </a:xfr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B8A11BF3-5BC7-4F4F-93F8-82736F7B9D02}"/>
              </a:ext>
            </a:extLst>
          </p:cNvPr>
          <p:cNvSpPr txBox="1"/>
          <p:nvPr/>
        </p:nvSpPr>
        <p:spPr>
          <a:xfrm>
            <a:off x="920827" y="3773424"/>
            <a:ext cx="612818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defRPr/>
            </a:pPr>
            <a:r>
              <a:rPr lang="da-DK" sz="2000" dirty="0" err="1">
                <a:solidFill>
                  <a:srgbClr val="FFFFFF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www.regionsjaelland.dk</a:t>
            </a:r>
            <a:endParaRPr lang="da-DK" sz="2000" dirty="0">
              <a:solidFill>
                <a:srgbClr val="FFFFFF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B8A11BF3-5BC7-4F4F-93F8-82736F7B9D02}"/>
              </a:ext>
            </a:extLst>
          </p:cNvPr>
          <p:cNvSpPr txBox="1"/>
          <p:nvPr/>
        </p:nvSpPr>
        <p:spPr>
          <a:xfrm>
            <a:off x="920827" y="3773424"/>
            <a:ext cx="612818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defRPr/>
            </a:pPr>
            <a:r>
              <a:rPr lang="da-DK" sz="2000" dirty="0" err="1">
                <a:solidFill>
                  <a:srgbClr val="FFFFFF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www.regionsjaelland.dk</a:t>
            </a:r>
            <a:endParaRPr lang="da-DK" sz="2000" dirty="0">
              <a:solidFill>
                <a:srgbClr val="FFFFFF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B8A11BF3-5BC7-4F4F-93F8-82736F7B9D02}"/>
              </a:ext>
            </a:extLst>
          </p:cNvPr>
          <p:cNvSpPr txBox="1"/>
          <p:nvPr userDrawn="1"/>
        </p:nvSpPr>
        <p:spPr>
          <a:xfrm>
            <a:off x="920827" y="3773424"/>
            <a:ext cx="612818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defRPr/>
            </a:pPr>
            <a:r>
              <a:rPr lang="da-DK" sz="2000" dirty="0" err="1">
                <a:solidFill>
                  <a:srgbClr val="FFFFFF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www.regionsjaelland.dk</a:t>
            </a:r>
            <a:endParaRPr lang="da-DK" sz="2000" dirty="0">
              <a:solidFill>
                <a:srgbClr val="FFFFFF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830ACF56-4E23-434A-82C9-C34794E963B3}"/>
              </a:ext>
            </a:extLst>
          </p:cNvPr>
          <p:cNvSpPr>
            <a:spLocks/>
          </p:cNvSpPr>
          <p:nvPr userDrawn="1"/>
        </p:nvSpPr>
        <p:spPr>
          <a:xfrm>
            <a:off x="4673809" y="5670000"/>
            <a:ext cx="7200000" cy="10440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8813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B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AC72C6-E5AF-BE42-9CA8-9686D7F124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1226" y="615697"/>
            <a:ext cx="4464050" cy="2813304"/>
          </a:xfrm>
        </p:spPr>
        <p:txBody>
          <a:bodyPr anchor="b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her for </a:t>
            </a:r>
            <a:br>
              <a:rPr lang="da-DK" dirty="0"/>
            </a:br>
            <a:r>
              <a:rPr lang="da-DK" dirty="0"/>
              <a:t>at tilføje en titel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B15C811-3209-BD47-A009-8CE84693E87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1225" y="3773424"/>
            <a:ext cx="4464051" cy="877824"/>
          </a:xfrm>
        </p:spPr>
        <p:txBody>
          <a:bodyPr>
            <a:normAutofit/>
          </a:bodyPr>
          <a:lstStyle>
            <a:lvl1pPr marL="0" indent="0" algn="l">
              <a:lnSpc>
                <a:spcPts val="2600"/>
              </a:lnSpc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her for at tilføje en underoverskrift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50ECF31-660B-4D48-9300-640454DEF55D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911224" y="4748589"/>
            <a:ext cx="2520000" cy="36000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D268A921-F2B9-485B-A977-E947A8A53EED}" type="datetime2">
              <a:rPr lang="da-DK" smtClean="0">
                <a:solidFill>
                  <a:srgbClr val="FFFFFF"/>
                </a:solidFill>
              </a:rPr>
              <a:pPr/>
              <a:t>28. november 2025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8360522-EFB2-B74E-B9E0-016239E4095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911225" y="7019030"/>
            <a:ext cx="3097213" cy="324000"/>
          </a:xfrm>
        </p:spPr>
        <p:txBody>
          <a:bodyPr/>
          <a:lstStyle/>
          <a:p>
            <a:r>
              <a:rPr lang="da-DK">
                <a:solidFill>
                  <a:srgbClr val="595959"/>
                </a:solidFill>
              </a:rPr>
              <a:t>Region Sjælland PowerPoint skabelon</a:t>
            </a:r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8A2DC32-361D-AC4E-9A7A-5F197C8C8FD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50472" y="7019030"/>
            <a:ext cx="360000" cy="324000"/>
          </a:xfrm>
        </p:spPr>
        <p:txBody>
          <a:bodyPr/>
          <a:lstStyle/>
          <a:p>
            <a:fld id="{50DEC214-4A26-8544-86E4-D5810B015655}" type="slidenum">
              <a:rPr lang="da-DK" smtClean="0">
                <a:solidFill>
                  <a:srgbClr val="595959"/>
                </a:solidFill>
              </a:rPr>
              <a:pPr/>
              <a:t>‹nr.›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11" name="Pladsholder til billede 10">
            <a:extLst>
              <a:ext uri="{FF2B5EF4-FFF2-40B4-BE49-F238E27FC236}">
                <a16:creationId xmlns:a16="http://schemas.microsoft.com/office/drawing/2014/main" id="{CD4E6F82-312A-364D-AE90-6E96495A2DC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375276" y="1665298"/>
            <a:ext cx="6816724" cy="5192702"/>
          </a:xfrm>
          <a:custGeom>
            <a:avLst/>
            <a:gdLst>
              <a:gd name="connsiteX0" fmla="*/ 4500000 w 6816724"/>
              <a:gd name="connsiteY0" fmla="*/ 0 h 5192702"/>
              <a:gd name="connsiteX1" fmla="*/ 6644967 w 6816724"/>
              <a:gd name="connsiteY1" fmla="*/ 543126 h 5192702"/>
              <a:gd name="connsiteX2" fmla="*/ 6816724 w 6816724"/>
              <a:gd name="connsiteY2" fmla="*/ 641884 h 5192702"/>
              <a:gd name="connsiteX3" fmla="*/ 6816724 w 6816724"/>
              <a:gd name="connsiteY3" fmla="*/ 5192702 h 5192702"/>
              <a:gd name="connsiteX4" fmla="*/ 53171 w 6816724"/>
              <a:gd name="connsiteY4" fmla="*/ 5192702 h 5192702"/>
              <a:gd name="connsiteX5" fmla="*/ 51850 w 6816724"/>
              <a:gd name="connsiteY5" fmla="*/ 5185306 h 5192702"/>
              <a:gd name="connsiteX6" fmla="*/ 0 w 6816724"/>
              <a:gd name="connsiteY6" fmla="*/ 4500000 h 5192702"/>
              <a:gd name="connsiteX7" fmla="*/ 4500000 w 6816724"/>
              <a:gd name="connsiteY7" fmla="*/ 0 h 5192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16724" h="5192702">
                <a:moveTo>
                  <a:pt x="4500000" y="0"/>
                </a:moveTo>
                <a:cubicBezTo>
                  <a:pt x="5276650" y="0"/>
                  <a:pt x="6007347" y="196750"/>
                  <a:pt x="6644967" y="543126"/>
                </a:cubicBezTo>
                <a:lnTo>
                  <a:pt x="6816724" y="641884"/>
                </a:lnTo>
                <a:lnTo>
                  <a:pt x="6816724" y="5192702"/>
                </a:lnTo>
                <a:lnTo>
                  <a:pt x="53171" y="5192702"/>
                </a:lnTo>
                <a:lnTo>
                  <a:pt x="51850" y="5185306"/>
                </a:lnTo>
                <a:cubicBezTo>
                  <a:pt x="17708" y="4961855"/>
                  <a:pt x="0" y="4732995"/>
                  <a:pt x="0" y="4500000"/>
                </a:cubicBezTo>
                <a:cubicBezTo>
                  <a:pt x="0" y="2014719"/>
                  <a:pt x="2014719" y="0"/>
                  <a:pt x="4500000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tIns="1080000">
            <a:noAutofit/>
          </a:bodyPr>
          <a:lstStyle>
            <a:lvl1pPr marL="0" marR="0" indent="0" algn="ctr" defTabSz="590400" rtl="0" eaLnBrk="1" fontAlgn="auto" latinLnBrk="0" hangingPunct="1">
              <a:lnSpc>
                <a:spcPts val="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590400" rtl="0" eaLnBrk="1" fontAlgn="auto" latinLnBrk="0" hangingPunct="1">
              <a:lnSpc>
                <a:spcPts val="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her for at indsætte et billede 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93987AF5-858C-3943-B8AD-30A8C20BD6C7}"/>
              </a:ext>
            </a:extLst>
          </p:cNvPr>
          <p:cNvSpPr>
            <a:spLocks/>
          </p:cNvSpPr>
          <p:nvPr/>
        </p:nvSpPr>
        <p:spPr>
          <a:xfrm>
            <a:off x="4673809" y="326687"/>
            <a:ext cx="7200000" cy="10440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9243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05AFA314-E420-BE4A-8A4E-F0F7631EDB72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4008438" y="-919506"/>
            <a:ext cx="3240000" cy="3240000"/>
          </a:xfrm>
          <a:prstGeom prst="ellipse">
            <a:avLst/>
          </a:prstGeom>
          <a:solidFill>
            <a:schemeClr val="accent2"/>
          </a:solidFill>
        </p:spPr>
        <p:txBody>
          <a:bodyPr lIns="0" tIns="0"/>
          <a:lstStyle>
            <a:lvl1pPr marL="0" marR="0" indent="0" algn="ctr" defTabSz="590400" rtl="0" eaLnBrk="1" fontAlgn="auto" latinLnBrk="0" hangingPunct="1">
              <a:lnSpc>
                <a:spcPts val="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590400" rtl="0" eaLnBrk="1" fontAlgn="auto" latinLnBrk="0" hangingPunct="1">
              <a:lnSpc>
                <a:spcPts val="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her for at indsætte et billede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FAC72C6-E5AF-BE42-9CA8-9686D7F124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1226" y="1881188"/>
            <a:ext cx="4464050" cy="2975543"/>
          </a:xfrm>
        </p:spPr>
        <p:txBody>
          <a:bodyPr anchor="b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her for </a:t>
            </a:r>
            <a:br>
              <a:rPr lang="da-DK" dirty="0"/>
            </a:br>
            <a:r>
              <a:rPr lang="da-DK" dirty="0"/>
              <a:t>at tilføje en titel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B15C811-3209-BD47-A009-8CE84693E87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1225" y="5201154"/>
            <a:ext cx="4464051" cy="877824"/>
          </a:xfrm>
        </p:spPr>
        <p:txBody>
          <a:bodyPr>
            <a:normAutofit/>
          </a:bodyPr>
          <a:lstStyle>
            <a:lvl1pPr marL="0" indent="0" algn="l">
              <a:lnSpc>
                <a:spcPts val="2600"/>
              </a:lnSpc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her for at tilføje en underoverskrift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50ECF31-660B-4D48-9300-640454DEF55D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911224" y="6127106"/>
            <a:ext cx="2520000" cy="36000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DC031B8B-EC70-4411-B6DA-6C426E47A9A9}" type="datetime2">
              <a:rPr lang="da-DK" smtClean="0">
                <a:solidFill>
                  <a:srgbClr val="FFFFFF"/>
                </a:solidFill>
              </a:rPr>
              <a:pPr/>
              <a:t>28. november 2025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8360522-EFB2-B74E-B9E0-016239E4095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911225" y="7019030"/>
            <a:ext cx="3097213" cy="324000"/>
          </a:xfrm>
        </p:spPr>
        <p:txBody>
          <a:bodyPr/>
          <a:lstStyle/>
          <a:p>
            <a:r>
              <a:rPr lang="da-DK">
                <a:solidFill>
                  <a:srgbClr val="595959"/>
                </a:solidFill>
              </a:rPr>
              <a:t>Region Sjælland PowerPoint skabelon</a:t>
            </a:r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8A2DC32-361D-AC4E-9A7A-5F197C8C8FD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50472" y="7019030"/>
            <a:ext cx="360000" cy="324000"/>
          </a:xfrm>
        </p:spPr>
        <p:txBody>
          <a:bodyPr/>
          <a:lstStyle/>
          <a:p>
            <a:fld id="{50DEC214-4A26-8544-86E4-D5810B015655}" type="slidenum">
              <a:rPr lang="da-DK" smtClean="0">
                <a:solidFill>
                  <a:srgbClr val="595959"/>
                </a:solidFill>
              </a:rPr>
              <a:pPr/>
              <a:t>‹nr.›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12" name="Pladsholder til billede 7">
            <a:extLst>
              <a:ext uri="{FF2B5EF4-FFF2-40B4-BE49-F238E27FC236}">
                <a16:creationId xmlns:a16="http://schemas.microsoft.com/office/drawing/2014/main" id="{CCECDA8A-2FEF-C549-80E9-F0A1FCFFC333}"/>
              </a:ext>
            </a:extLst>
          </p:cNvPr>
          <p:cNvSpPr>
            <a:spLocks noGrp="1" noChangeAspect="1"/>
          </p:cNvSpPr>
          <p:nvPr>
            <p:ph type="pic" sz="quarter" idx="22" hasCustomPrompt="1"/>
          </p:nvPr>
        </p:nvSpPr>
        <p:spPr>
          <a:xfrm>
            <a:off x="9300055" y="402349"/>
            <a:ext cx="3240000" cy="3240000"/>
          </a:xfrm>
          <a:prstGeom prst="ellipse">
            <a:avLst/>
          </a:prstGeom>
          <a:solidFill>
            <a:schemeClr val="accent1"/>
          </a:solidFill>
        </p:spPr>
        <p:txBody>
          <a:bodyPr lIns="0" tIns="0"/>
          <a:lstStyle>
            <a:lvl1pPr marL="0" marR="0" indent="0" algn="ctr" defTabSz="590400" rtl="0" eaLnBrk="1" fontAlgn="auto" latinLnBrk="0" hangingPunct="1">
              <a:lnSpc>
                <a:spcPts val="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590400" rtl="0" eaLnBrk="1" fontAlgn="auto" latinLnBrk="0" hangingPunct="1">
              <a:lnSpc>
                <a:spcPts val="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her for at indsætte et billede</a:t>
            </a:r>
          </a:p>
        </p:txBody>
      </p:sp>
      <p:sp>
        <p:nvSpPr>
          <p:cNvPr id="13" name="Pladsholder til billede 7">
            <a:extLst>
              <a:ext uri="{FF2B5EF4-FFF2-40B4-BE49-F238E27FC236}">
                <a16:creationId xmlns:a16="http://schemas.microsoft.com/office/drawing/2014/main" id="{68C5040E-E441-4241-83A9-00E357F57224}"/>
              </a:ext>
            </a:extLst>
          </p:cNvPr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6173321" y="1740894"/>
            <a:ext cx="3948689" cy="3948689"/>
          </a:xfrm>
          <a:prstGeom prst="ellipse">
            <a:avLst/>
          </a:prstGeom>
          <a:solidFill>
            <a:schemeClr val="accent4"/>
          </a:solidFill>
        </p:spPr>
        <p:txBody>
          <a:bodyPr lIns="0" tIns="0"/>
          <a:lstStyle>
            <a:lvl1pPr marL="0" marR="0" indent="0" algn="ctr" defTabSz="590400" rtl="0" eaLnBrk="1" fontAlgn="auto" latinLnBrk="0" hangingPunct="1">
              <a:lnSpc>
                <a:spcPts val="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590400" rtl="0" eaLnBrk="1" fontAlgn="auto" latinLnBrk="0" hangingPunct="1">
              <a:lnSpc>
                <a:spcPts val="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her for at indsætte et billede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A53254C1-E451-B541-A456-B70C3E394A73}"/>
              </a:ext>
            </a:extLst>
          </p:cNvPr>
          <p:cNvSpPr>
            <a:spLocks/>
          </p:cNvSpPr>
          <p:nvPr/>
        </p:nvSpPr>
        <p:spPr>
          <a:xfrm>
            <a:off x="4673809" y="5670000"/>
            <a:ext cx="7200000" cy="10440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3750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8360522-EFB2-B74E-B9E0-016239E4095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911225" y="7019030"/>
            <a:ext cx="3097213" cy="324000"/>
          </a:xfrm>
        </p:spPr>
        <p:txBody>
          <a:bodyPr/>
          <a:lstStyle/>
          <a:p>
            <a:r>
              <a:rPr lang="da-DK">
                <a:solidFill>
                  <a:srgbClr val="595959"/>
                </a:solidFill>
              </a:rPr>
              <a:t>Region Sjælland PowerPoint skabelon</a:t>
            </a:r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8A2DC32-361D-AC4E-9A7A-5F197C8C8FD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50472" y="7019030"/>
            <a:ext cx="360000" cy="324000"/>
          </a:xfrm>
        </p:spPr>
        <p:txBody>
          <a:bodyPr/>
          <a:lstStyle/>
          <a:p>
            <a:fld id="{50DEC214-4A26-8544-86E4-D5810B015655}" type="slidenum">
              <a:rPr lang="da-DK" smtClean="0">
                <a:solidFill>
                  <a:srgbClr val="595959"/>
                </a:solidFill>
              </a:rPr>
              <a:pPr/>
              <a:t>‹nr.›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0B2E8617-B33A-B54B-987B-C55A35E7603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1226" y="615697"/>
            <a:ext cx="9648824" cy="2813304"/>
          </a:xfr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her for </a:t>
            </a:r>
            <a:br>
              <a:rPr lang="da-DK" dirty="0"/>
            </a:br>
            <a:r>
              <a:rPr lang="da-DK" dirty="0"/>
              <a:t>at tilføje en titel</a:t>
            </a:r>
          </a:p>
        </p:txBody>
      </p:sp>
      <p:sp>
        <p:nvSpPr>
          <p:cNvPr id="14" name="Undertitel 2">
            <a:extLst>
              <a:ext uri="{FF2B5EF4-FFF2-40B4-BE49-F238E27FC236}">
                <a16:creationId xmlns:a16="http://schemas.microsoft.com/office/drawing/2014/main" id="{0DAAD5CE-C7C5-174F-8F58-996C034BE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1225" y="3773424"/>
            <a:ext cx="9648825" cy="877824"/>
          </a:xfrm>
        </p:spPr>
        <p:txBody>
          <a:bodyPr>
            <a:normAutofit/>
          </a:bodyPr>
          <a:lstStyle>
            <a:lvl1pPr marL="0" indent="0" algn="l">
              <a:lnSpc>
                <a:spcPts val="2600"/>
              </a:lnSpc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her for at tilføje en underoverskrift</a:t>
            </a:r>
          </a:p>
        </p:txBody>
      </p:sp>
      <p:sp>
        <p:nvSpPr>
          <p:cNvPr id="15" name="Pladsholder til dato 3">
            <a:extLst>
              <a:ext uri="{FF2B5EF4-FFF2-40B4-BE49-F238E27FC236}">
                <a16:creationId xmlns:a16="http://schemas.microsoft.com/office/drawing/2014/main" id="{87EAF9F2-27F5-234C-9C68-F9039F3E36CC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911224" y="4748589"/>
            <a:ext cx="2520000" cy="36000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40D348E7-A38B-45D2-979B-49EA02B8A0D2}" type="datetime2">
              <a:rPr lang="da-DK" smtClean="0">
                <a:solidFill>
                  <a:srgbClr val="FFFFFF"/>
                </a:solidFill>
              </a:rPr>
              <a:pPr/>
              <a:t>28. november 2025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12FDCE6A-8630-0B47-9D2D-EA90FF7A3F52}"/>
              </a:ext>
            </a:extLst>
          </p:cNvPr>
          <p:cNvSpPr>
            <a:spLocks/>
          </p:cNvSpPr>
          <p:nvPr/>
        </p:nvSpPr>
        <p:spPr>
          <a:xfrm>
            <a:off x="4673809" y="5670000"/>
            <a:ext cx="7200000" cy="10440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6036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 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2D7514-8081-414F-8F6E-824F9EC1C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225" y="369793"/>
            <a:ext cx="9316508" cy="10810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F39B355-7E9C-6449-A1C4-DBE22D112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C761A530-E1C1-412B-89AD-DF3A730A9480}" type="datetime2">
              <a:rPr lang="da-DK" smtClean="0">
                <a:solidFill>
                  <a:srgbClr val="FFFFFF"/>
                </a:solidFill>
              </a:rPr>
              <a:pPr/>
              <a:t>28. november 2025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0AC3C7-8171-7844-B866-3F2705FE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>
                <a:solidFill>
                  <a:srgbClr val="FFFFFF"/>
                </a:solidFill>
              </a:rPr>
              <a:t>Region Sjælland PowerPoint skabelon</a:t>
            </a:r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28FC7CD-7DAC-6343-834F-5E07EF7C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0DEC214-4A26-8544-86E4-D5810B015655}" type="slidenum">
              <a:rPr lang="da-DK" smtClean="0">
                <a:solidFill>
                  <a:srgbClr val="FFFFFF"/>
                </a:solidFill>
              </a:rPr>
              <a:pPr/>
              <a:t>‹nr.›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FE42E476-32ED-1546-BCB8-C7CFBC8205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1225" y="1881187"/>
            <a:ext cx="9316508" cy="440081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180000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a-DK"/>
              <a:t>Klik for at redigere i master</a:t>
            </a:r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6800" y="5670000"/>
            <a:ext cx="403246" cy="615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948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 B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dsholder til billede 13">
            <a:extLst>
              <a:ext uri="{FF2B5EF4-FFF2-40B4-BE49-F238E27FC236}">
                <a16:creationId xmlns:a16="http://schemas.microsoft.com/office/drawing/2014/main" id="{8F8B2708-B32F-1E45-8BD5-BE29A5B5A79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10932159" cy="6858000"/>
          </a:xfrm>
          <a:custGeom>
            <a:avLst/>
            <a:gdLst>
              <a:gd name="connsiteX0" fmla="*/ 0 w 6325169"/>
              <a:gd name="connsiteY0" fmla="*/ 0 h 3967927"/>
              <a:gd name="connsiteX1" fmla="*/ 5918825 w 6325169"/>
              <a:gd name="connsiteY1" fmla="*/ 0 h 3967927"/>
              <a:gd name="connsiteX2" fmla="*/ 6325169 w 6325169"/>
              <a:gd name="connsiteY2" fmla="*/ 1986903 h 3967927"/>
              <a:gd name="connsiteX3" fmla="*/ 5921763 w 6325169"/>
              <a:gd name="connsiteY3" fmla="*/ 3967927 h 3967927"/>
              <a:gd name="connsiteX4" fmla="*/ 0 w 6325169"/>
              <a:gd name="connsiteY4" fmla="*/ 3967927 h 3967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25169" h="3967927">
                <a:moveTo>
                  <a:pt x="0" y="0"/>
                </a:moveTo>
                <a:lnTo>
                  <a:pt x="5918825" y="0"/>
                </a:lnTo>
                <a:cubicBezTo>
                  <a:pt x="6180413" y="609885"/>
                  <a:pt x="6325169" y="1281494"/>
                  <a:pt x="6325169" y="1986903"/>
                </a:cubicBezTo>
                <a:cubicBezTo>
                  <a:pt x="6325169" y="2690108"/>
                  <a:pt x="6181149" y="3359512"/>
                  <a:pt x="5921763" y="3967927"/>
                </a:cubicBezTo>
                <a:lnTo>
                  <a:pt x="0" y="3967927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 marL="0" indent="0">
              <a:buNone/>
              <a:defRPr sz="100"/>
            </a:lvl1pPr>
          </a:lstStyle>
          <a:p>
            <a:r>
              <a:rPr lang="da-DK" dirty="0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2D7514-8081-414F-8F6E-824F9EC1C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225" y="369793"/>
            <a:ext cx="9316508" cy="10810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F39B355-7E9C-6449-A1C4-DBE22D112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E6073-9E8F-4458-9651-5F9C1CB790F1}" type="datetime2">
              <a:rPr lang="da-DK" smtClean="0">
                <a:solidFill>
                  <a:srgbClr val="595959"/>
                </a:solidFill>
              </a:rPr>
              <a:pPr/>
              <a:t>28. november 2025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0AC3C7-8171-7844-B866-3F2705FE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>
                <a:solidFill>
                  <a:srgbClr val="595959"/>
                </a:solidFill>
              </a:rPr>
              <a:t>Region Sjælland PowerPoint skabelon</a:t>
            </a:r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28FC7CD-7DAC-6343-834F-5E07EF7C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C214-4A26-8544-86E4-D5810B015655}" type="slidenum">
              <a:rPr lang="da-DK" smtClean="0">
                <a:solidFill>
                  <a:srgbClr val="595959"/>
                </a:solidFill>
              </a:rPr>
              <a:pPr/>
              <a:t>‹nr.›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FE42E476-32ED-1546-BCB8-C7CFBC8205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1225" y="1881187"/>
            <a:ext cx="9000000" cy="4392613"/>
          </a:xfrm>
        </p:spPr>
        <p:txBody>
          <a:bodyPr/>
          <a:lstStyle>
            <a:lvl1pPr marL="0" indent="0">
              <a:buNone/>
              <a:defRPr/>
            </a:lvl1pPr>
            <a:lvl2pPr marL="180000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a-DK"/>
              <a:t>Klik for at redigere i master</a:t>
            </a:r>
          </a:p>
        </p:txBody>
      </p:sp>
      <p:pic>
        <p:nvPicPr>
          <p:cNvPr id="10" name="Billed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6800" y="5670000"/>
            <a:ext cx="403246" cy="615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85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multife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2D7514-8081-414F-8F6E-824F9EC1C6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her for at tilføje en overskrift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83B8803-CE71-9F46-9964-C10DBEF63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225" y="1881187"/>
            <a:ext cx="9000000" cy="4392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F39B355-7E9C-6449-A1C4-DBE22D112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284EFCB3-D395-44A0-AA4A-356DE1C65480}" type="datetime2">
              <a:rPr lang="da-DK" smtClean="0">
                <a:solidFill>
                  <a:srgbClr val="595959"/>
                </a:solidFill>
              </a:rPr>
              <a:pPr/>
              <a:t>28. november 2025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0AC3C7-8171-7844-B866-3F2705FE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>
                <a:solidFill>
                  <a:srgbClr val="595959"/>
                </a:solidFill>
              </a:rPr>
              <a:t>Region Sjælland PowerPoint skabelon</a:t>
            </a:r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28FC7CD-7DAC-6343-834F-5E07EF7C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0471" y="6534000"/>
            <a:ext cx="360000" cy="324000"/>
          </a:xfrm>
        </p:spPr>
        <p:txBody>
          <a:bodyPr/>
          <a:lstStyle/>
          <a:p>
            <a:fld id="{50DEC214-4A26-8544-86E4-D5810B015655}" type="slidenum">
              <a:rPr lang="da-DK" smtClean="0">
                <a:solidFill>
                  <a:srgbClr val="595959"/>
                </a:solidFill>
              </a:rPr>
              <a:pPr/>
              <a:t>‹nr.›</a:t>
            </a:fld>
            <a:endParaRPr lang="da-DK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690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mulitife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796C4C-3886-E54D-89A5-00F29BB8CF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1224" y="1881187"/>
            <a:ext cx="4464051" cy="4392614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380DD37-23F9-DE42-8F6D-1B2D3FE9E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881189"/>
            <a:ext cx="4464050" cy="4400812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717990C-88D6-E642-977A-D91F76AD8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CA86A676-E41F-485A-AAB8-7621126AF122}" type="datetime2">
              <a:rPr lang="da-DK" smtClean="0">
                <a:solidFill>
                  <a:srgbClr val="595959"/>
                </a:solidFill>
              </a:rPr>
              <a:pPr/>
              <a:t>28. november 2025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3EF9336-F3A8-984B-A04C-1E714888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>
                <a:solidFill>
                  <a:srgbClr val="595959"/>
                </a:solidFill>
              </a:rPr>
              <a:t>Region Sjælland PowerPoint skabelon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07C580C-9304-C84A-9857-C0BF63DE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C214-4A26-8544-86E4-D5810B015655}" type="slidenum">
              <a:rPr lang="da-DK" smtClean="0">
                <a:solidFill>
                  <a:srgbClr val="595959"/>
                </a:solidFill>
              </a:rPr>
              <a:pPr/>
              <a:t>‹nr.›</a:t>
            </a:fld>
            <a:endParaRPr lang="da-DK">
              <a:solidFill>
                <a:srgbClr val="595959"/>
              </a:solidFill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D4F2E2B7-4CDC-AE48-A296-2D0F03EEA9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1224" y="369794"/>
            <a:ext cx="9648825" cy="1079594"/>
          </a:xfrm>
        </p:spPr>
        <p:txBody>
          <a:bodyPr wrap="square">
            <a:noAutofit/>
          </a:bodyPr>
          <a:lstStyle/>
          <a:p>
            <a:r>
              <a:rPr lang="da-DK" dirty="0"/>
              <a:t>Klik her for at tilføje en overskrift</a:t>
            </a:r>
          </a:p>
        </p:txBody>
      </p:sp>
    </p:spTree>
    <p:extLst>
      <p:ext uri="{BB962C8B-B14F-4D97-AF65-F5344CB8AC3E}">
        <p14:creationId xmlns:p14="http://schemas.microsoft.com/office/powerpoint/2010/main" val="387379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 + bille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2D7514-8081-414F-8F6E-824F9EC1C6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1224" y="369794"/>
            <a:ext cx="9648825" cy="1079594"/>
          </a:xfrm>
        </p:spPr>
        <p:txBody>
          <a:bodyPr wrap="square">
            <a:noAutofit/>
          </a:bodyPr>
          <a:lstStyle/>
          <a:p>
            <a:r>
              <a:rPr lang="da-DK" dirty="0"/>
              <a:t>Klik her for at tilføje en overskrift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F39B355-7E9C-6449-A1C4-DBE22D112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35E7A132-D69D-4CD6-B7CD-873DF7164BB5}" type="datetime2">
              <a:rPr lang="da-DK" smtClean="0">
                <a:solidFill>
                  <a:srgbClr val="595959"/>
                </a:solidFill>
              </a:rPr>
              <a:pPr/>
              <a:t>28. november 2025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60AC3C7-8171-7844-B866-3F2705FE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>
                <a:solidFill>
                  <a:srgbClr val="595959"/>
                </a:solidFill>
              </a:rPr>
              <a:t>Region Sjælland PowerPoint skabelon</a:t>
            </a:r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28FC7CD-7DAC-6343-834F-5E07EF7C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C214-4A26-8544-86E4-D5810B015655}" type="slidenum">
              <a:rPr lang="da-DK" smtClean="0">
                <a:solidFill>
                  <a:srgbClr val="595959"/>
                </a:solidFill>
              </a:rPr>
              <a:pPr/>
              <a:t>‹nr.›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22" name="Pladsholder til tekst 21">
            <a:extLst>
              <a:ext uri="{FF2B5EF4-FFF2-40B4-BE49-F238E27FC236}">
                <a16:creationId xmlns:a16="http://schemas.microsoft.com/office/drawing/2014/main" id="{5D210722-4260-2F4F-A6FA-34945D5C33D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1226" y="1881188"/>
            <a:ext cx="4464050" cy="4400812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Pladsholder til billede 6">
            <a:extLst>
              <a:ext uri="{FF2B5EF4-FFF2-40B4-BE49-F238E27FC236}">
                <a16:creationId xmlns:a16="http://schemas.microsoft.com/office/drawing/2014/main" id="{3E853F44-8963-D04E-BB2E-AF324DC4F29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999028" y="1741694"/>
            <a:ext cx="4680000" cy="4680000"/>
          </a:xfrm>
          <a:prstGeom prst="ellipse">
            <a:avLst/>
          </a:prstGeom>
          <a:solidFill>
            <a:schemeClr val="tx2"/>
          </a:solidFill>
        </p:spPr>
        <p:txBody>
          <a:bodyPr wrap="square" tIns="720000"/>
          <a:lstStyle>
            <a:lvl1pPr marL="0" marR="0" indent="0" algn="ctr" defTabSz="590400" rtl="0" eaLnBrk="1" fontAlgn="auto" latinLnBrk="0" hangingPunct="1">
              <a:lnSpc>
                <a:spcPts val="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590400" rtl="0" eaLnBrk="1" fontAlgn="auto" latinLnBrk="0" hangingPunct="1">
              <a:lnSpc>
                <a:spcPts val="2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her for at </a:t>
            </a:r>
            <a:br>
              <a:rPr lang="da-DK" dirty="0"/>
            </a:br>
            <a:r>
              <a:rPr lang="da-DK" dirty="0"/>
              <a:t>indsætte et billede</a:t>
            </a:r>
          </a:p>
        </p:txBody>
      </p:sp>
    </p:spTree>
    <p:extLst>
      <p:ext uri="{BB962C8B-B14F-4D97-AF65-F5344CB8AC3E}">
        <p14:creationId xmlns:p14="http://schemas.microsoft.com/office/powerpoint/2010/main" val="786762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A167745-ABD9-1948-A62A-3CEC22EE8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225" y="369793"/>
            <a:ext cx="9648826" cy="1081007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85F87AF-8230-C04F-A7C6-795EB814C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1225" y="1881186"/>
            <a:ext cx="9648826" cy="442152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  <a:p>
            <a:pPr lvl="5"/>
            <a:r>
              <a:rPr lang="da-DK" dirty="0"/>
              <a:t>Sjette niveau</a:t>
            </a:r>
          </a:p>
          <a:p>
            <a:pPr lvl="6"/>
            <a:r>
              <a:rPr lang="da-DK" dirty="0"/>
              <a:t>Syvende niveau</a:t>
            </a:r>
          </a:p>
          <a:p>
            <a:pPr lvl="7"/>
            <a:r>
              <a:rPr lang="da-DK" dirty="0"/>
              <a:t>Ottende niveau</a:t>
            </a:r>
          </a:p>
          <a:p>
            <a:pPr lvl="8"/>
            <a:r>
              <a:rPr lang="da-DK" dirty="0"/>
              <a:t>Niende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D8A659C-C571-D845-97EF-7888D77CB1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0" y="7020000"/>
            <a:ext cx="1368425" cy="32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C81246C-1B18-4208-84DB-E0641BAA2200}" type="datetime2">
              <a:rPr lang="da-DK" smtClean="0">
                <a:solidFill>
                  <a:srgbClr val="595959"/>
                </a:solidFill>
              </a:rPr>
              <a:pPr/>
              <a:t>28. november 2025</a:t>
            </a:fld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FA5BF4C-4B2F-6840-8F98-39F7770116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1225" y="6534000"/>
            <a:ext cx="4464050" cy="32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>
                <a:solidFill>
                  <a:srgbClr val="595959"/>
                </a:solidFill>
              </a:rPr>
              <a:t>Region Sjælland PowerPoint skabelon</a:t>
            </a:r>
            <a:endParaRPr lang="da-DK" dirty="0">
              <a:solidFill>
                <a:srgbClr val="595959"/>
              </a:solidFill>
            </a:endParaRP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367CE6C-D69C-8040-9F58-C32DA4B030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0472" y="6534000"/>
            <a:ext cx="360000" cy="32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="1">
                <a:solidFill>
                  <a:schemeClr val="tx2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50DEC214-4A26-8544-86E4-D5810B015655}" type="slidenum">
              <a:rPr lang="da-DK" smtClean="0">
                <a:solidFill>
                  <a:srgbClr val="595959"/>
                </a:solidFill>
              </a:rPr>
              <a:pPr/>
              <a:t>‹nr.›</a:t>
            </a:fld>
            <a:endParaRPr lang="da-DK" dirty="0">
              <a:solidFill>
                <a:srgbClr val="595959"/>
              </a:solidFill>
            </a:endParaRPr>
          </a:p>
        </p:txBody>
      </p:sp>
      <p:pic>
        <p:nvPicPr>
          <p:cNvPr id="7" name="Billede 6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6800" y="5670000"/>
            <a:ext cx="403246" cy="615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73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80000" indent="-180000" algn="l" defTabSz="590400" rtl="0" eaLnBrk="1" latinLnBrk="0" hangingPunct="1">
        <a:lnSpc>
          <a:spcPts val="24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  <a:lvl2pPr marL="360000" indent="-1800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2pPr>
      <a:lvl3pPr marL="540000" indent="-1800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3pPr>
      <a:lvl4pPr marL="720000" indent="-1800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4pPr>
      <a:lvl5pPr marL="900000" indent="-1800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5pPr>
      <a:lvl6pPr marL="1080000" indent="-1800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6pPr>
      <a:lvl7pPr marL="1260000" indent="-1800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7pPr>
      <a:lvl8pPr marL="1440000" indent="-1800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8pPr>
      <a:lvl9pPr marL="1620000" indent="-1800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574">
          <p15:clr>
            <a:srgbClr val="F26B43"/>
          </p15:clr>
        </p15:guide>
        <p15:guide id="4" pos="6652">
          <p15:clr>
            <a:srgbClr val="F26B43"/>
          </p15:clr>
        </p15:guide>
        <p15:guide id="5" pos="3613">
          <p15:clr>
            <a:srgbClr val="F26B43"/>
          </p15:clr>
        </p15:guide>
        <p15:guide id="6" pos="3386">
          <p15:clr>
            <a:srgbClr val="F26B43"/>
          </p15:clr>
        </p15:guide>
        <p15:guide id="7" pos="4475">
          <p15:clr>
            <a:srgbClr val="F26B43"/>
          </p15:clr>
        </p15:guide>
        <p15:guide id="8" pos="4929">
          <p15:clr>
            <a:srgbClr val="F26B43"/>
          </p15:clr>
        </p15:guide>
        <p15:guide id="9" pos="2751">
          <p15:clr>
            <a:srgbClr val="F26B43"/>
          </p15:clr>
        </p15:guide>
        <p15:guide id="10" pos="2298">
          <p15:clr>
            <a:srgbClr val="F26B43"/>
          </p15:clr>
        </p15:guide>
        <p15:guide id="11" orient="horz" pos="3952">
          <p15:clr>
            <a:srgbClr val="F26B43"/>
          </p15:clr>
        </p15:guide>
        <p15:guide id="12" orient="horz" pos="913">
          <p15:clr>
            <a:srgbClr val="F26B43"/>
          </p15:clr>
        </p15:guide>
        <p15:guide id="13" orient="horz" pos="118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D2096-AB5B-B512-C6E3-015733F57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EF09F8-34E1-900B-B944-1040E2A92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175" y="303935"/>
            <a:ext cx="9934575" cy="284597"/>
          </a:xfrm>
        </p:spPr>
        <p:txBody>
          <a:bodyPr/>
          <a:lstStyle/>
          <a:p>
            <a:r>
              <a:rPr lang="da-DK" sz="2400" dirty="0"/>
              <a:t>Projektskitse</a:t>
            </a:r>
          </a:p>
        </p:txBody>
      </p:sp>
      <p:sp>
        <p:nvSpPr>
          <p:cNvPr id="18" name="Højrepil 17">
            <a:extLst>
              <a:ext uri="{FF2B5EF4-FFF2-40B4-BE49-F238E27FC236}">
                <a16:creationId xmlns:a16="http://schemas.microsoft.com/office/drawing/2014/main" id="{07DFD9CB-9DA1-09C7-545E-6D9DBA531567}"/>
              </a:ext>
            </a:extLst>
          </p:cNvPr>
          <p:cNvSpPr/>
          <p:nvPr/>
        </p:nvSpPr>
        <p:spPr>
          <a:xfrm rot="16200000">
            <a:off x="3084330" y="5481913"/>
            <a:ext cx="230833" cy="22860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FFFFFF"/>
              </a:solidFill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9E2E67CB-0948-D127-47E6-ACB9028A83AE}"/>
              </a:ext>
            </a:extLst>
          </p:cNvPr>
          <p:cNvSpPr txBox="1"/>
          <p:nvPr/>
        </p:nvSpPr>
        <p:spPr>
          <a:xfrm>
            <a:off x="348414" y="1503624"/>
            <a:ext cx="18128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b="1" u="sng" dirty="0">
                <a:solidFill>
                  <a:schemeClr val="tx2"/>
                </a:solidFill>
              </a:rPr>
              <a:t>Beskriv problematikken: </a:t>
            </a:r>
          </a:p>
          <a:p>
            <a:r>
              <a:rPr lang="da-DK" sz="800" b="1" i="1" dirty="0">
                <a:solidFill>
                  <a:schemeClr val="tx2"/>
                </a:solidFill>
              </a:rPr>
              <a:t>Behov: </a:t>
            </a:r>
            <a:r>
              <a:rPr lang="da-DK" sz="800" i="1" dirty="0">
                <a:solidFill>
                  <a:schemeClr val="tx2"/>
                </a:solidFill>
              </a:rPr>
              <a:t>Hvilket behov skal projektet løse?</a:t>
            </a:r>
          </a:p>
          <a:p>
            <a:r>
              <a:rPr lang="da-DK" sz="800" b="1" i="1" dirty="0">
                <a:solidFill>
                  <a:schemeClr val="tx2"/>
                </a:solidFill>
              </a:rPr>
              <a:t>Målgruppe: </a:t>
            </a:r>
            <a:r>
              <a:rPr lang="da-DK" sz="800" i="1" dirty="0">
                <a:solidFill>
                  <a:schemeClr val="tx2"/>
                </a:solidFill>
              </a:rPr>
              <a:t>Hvem har en udfordring, hvem skal vi hjælpe?</a:t>
            </a:r>
          </a:p>
          <a:p>
            <a:endParaRPr lang="da-DK" sz="800" dirty="0">
              <a:solidFill>
                <a:schemeClr val="tx2"/>
              </a:solidFill>
            </a:endParaRP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12D9A92E-A8CB-ABFB-AD23-6DB55FD7BAF4}"/>
              </a:ext>
            </a:extLst>
          </p:cNvPr>
          <p:cNvSpPr txBox="1"/>
          <p:nvPr/>
        </p:nvSpPr>
        <p:spPr>
          <a:xfrm>
            <a:off x="8154062" y="1668157"/>
            <a:ext cx="1789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b="1" u="sng" dirty="0">
                <a:solidFill>
                  <a:schemeClr val="tx2"/>
                </a:solidFill>
              </a:rPr>
              <a:t>Beskriv løsningen:</a:t>
            </a:r>
          </a:p>
          <a:p>
            <a:r>
              <a:rPr lang="da-DK" sz="800" i="1" dirty="0">
                <a:solidFill>
                  <a:schemeClr val="tx2"/>
                </a:solidFill>
              </a:rPr>
              <a:t>Hvad er den konkrete løsning, som I laver?</a:t>
            </a:r>
          </a:p>
          <a:p>
            <a:r>
              <a:rPr lang="da-DK" sz="800" i="1" dirty="0">
                <a:solidFill>
                  <a:schemeClr val="tx2"/>
                </a:solidFill>
              </a:rPr>
              <a:t>Hvordan er det en hjælp for målgruppen?</a:t>
            </a:r>
          </a:p>
          <a:p>
            <a:endParaRPr lang="da-DK" sz="800" b="1" u="sng" dirty="0">
              <a:solidFill>
                <a:schemeClr val="tx2"/>
              </a:solidFill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B0A0FCDE-A446-9654-07F2-38924E369249}"/>
              </a:ext>
            </a:extLst>
          </p:cNvPr>
          <p:cNvSpPr txBox="1"/>
          <p:nvPr/>
        </p:nvSpPr>
        <p:spPr>
          <a:xfrm>
            <a:off x="10127013" y="1668157"/>
            <a:ext cx="1847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i="1" dirty="0">
                <a:solidFill>
                  <a:schemeClr val="tx2"/>
                </a:solidFill>
              </a:rPr>
              <a:t>Hvilken gevinst skaber projektet i samfundet, opgjort på økonomi og ressourcer?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395CD3AD-181D-3771-A23F-FB15BC790E8E}"/>
              </a:ext>
            </a:extLst>
          </p:cNvPr>
          <p:cNvSpPr txBox="1"/>
          <p:nvPr/>
        </p:nvSpPr>
        <p:spPr>
          <a:xfrm>
            <a:off x="371175" y="6074022"/>
            <a:ext cx="1922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i="1" dirty="0">
                <a:solidFill>
                  <a:schemeClr val="tx2"/>
                </a:solidFill>
              </a:rPr>
              <a:t>Hvem skal vi samarbejde med for at lykkes? </a:t>
            </a:r>
          </a:p>
          <a:p>
            <a:r>
              <a:rPr lang="da-DK" sz="800" i="1" dirty="0">
                <a:solidFill>
                  <a:schemeClr val="tx2"/>
                </a:solidFill>
              </a:rPr>
              <a:t>Og hvad bidrager de konkret med  og hvad er deres roller?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539BCC9B-BA4A-4955-FD34-EC0F112BB71D}"/>
              </a:ext>
            </a:extLst>
          </p:cNvPr>
          <p:cNvSpPr/>
          <p:nvPr/>
        </p:nvSpPr>
        <p:spPr>
          <a:xfrm>
            <a:off x="2307222" y="2369212"/>
            <a:ext cx="1821243" cy="29684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F2D586AD-EC36-AAF9-B7FD-7026967BA217}"/>
              </a:ext>
            </a:extLst>
          </p:cNvPr>
          <p:cNvSpPr txBox="1"/>
          <p:nvPr/>
        </p:nvSpPr>
        <p:spPr>
          <a:xfrm>
            <a:off x="2192213" y="1673923"/>
            <a:ext cx="39508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b="1" u="sng" dirty="0">
                <a:solidFill>
                  <a:schemeClr val="tx2"/>
                </a:solidFill>
              </a:rPr>
              <a:t>Skitsér de 3-4 vigtigste spor i projektet</a:t>
            </a:r>
          </a:p>
          <a:p>
            <a:r>
              <a:rPr lang="da-DK" sz="800" i="1" dirty="0">
                <a:solidFill>
                  <a:schemeClr val="tx2"/>
                </a:solidFill>
              </a:rPr>
              <a:t>Hvad skal der foregå? Hvad er de bærende elementer? </a:t>
            </a: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87050B3B-C7F0-4A04-FD04-8F6CA67A285F}"/>
              </a:ext>
            </a:extLst>
          </p:cNvPr>
          <p:cNvSpPr/>
          <p:nvPr/>
        </p:nvSpPr>
        <p:spPr>
          <a:xfrm>
            <a:off x="348415" y="2369212"/>
            <a:ext cx="1821243" cy="29684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FCB2D278-5BD6-788C-24BC-475F02DE5128}"/>
              </a:ext>
            </a:extLst>
          </p:cNvPr>
          <p:cNvSpPr/>
          <p:nvPr/>
        </p:nvSpPr>
        <p:spPr>
          <a:xfrm>
            <a:off x="4266029" y="2369212"/>
            <a:ext cx="1821243" cy="29684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6DE17143-15D2-0342-4975-E7F9258C6A49}"/>
              </a:ext>
            </a:extLst>
          </p:cNvPr>
          <p:cNvSpPr/>
          <p:nvPr/>
        </p:nvSpPr>
        <p:spPr>
          <a:xfrm>
            <a:off x="6224836" y="2369212"/>
            <a:ext cx="1821243" cy="29684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3B6C878A-E5CE-5585-274D-9FEA7146B11E}"/>
              </a:ext>
            </a:extLst>
          </p:cNvPr>
          <p:cNvSpPr/>
          <p:nvPr/>
        </p:nvSpPr>
        <p:spPr>
          <a:xfrm>
            <a:off x="8183643" y="2369212"/>
            <a:ext cx="1821243" cy="29684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Rektangel 29">
            <a:extLst>
              <a:ext uri="{FF2B5EF4-FFF2-40B4-BE49-F238E27FC236}">
                <a16:creationId xmlns:a16="http://schemas.microsoft.com/office/drawing/2014/main" id="{2F0CE78B-3F03-2542-B561-B0754286D28E}"/>
              </a:ext>
            </a:extLst>
          </p:cNvPr>
          <p:cNvSpPr/>
          <p:nvPr/>
        </p:nvSpPr>
        <p:spPr>
          <a:xfrm>
            <a:off x="10142449" y="2369213"/>
            <a:ext cx="1821243" cy="29684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839DFACF-57B8-8FFF-E463-9D67DE923780}"/>
              </a:ext>
            </a:extLst>
          </p:cNvPr>
          <p:cNvSpPr/>
          <p:nvPr/>
        </p:nvSpPr>
        <p:spPr>
          <a:xfrm rot="5400000">
            <a:off x="4736363" y="3370368"/>
            <a:ext cx="844377" cy="57388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Højrepil 17">
            <a:extLst>
              <a:ext uri="{FF2B5EF4-FFF2-40B4-BE49-F238E27FC236}">
                <a16:creationId xmlns:a16="http://schemas.microsoft.com/office/drawing/2014/main" id="{A1283903-1815-2D89-7EF3-62C9864767F5}"/>
              </a:ext>
            </a:extLst>
          </p:cNvPr>
          <p:cNvSpPr/>
          <p:nvPr/>
        </p:nvSpPr>
        <p:spPr>
          <a:xfrm rot="16200000">
            <a:off x="5043136" y="5481914"/>
            <a:ext cx="230833" cy="22860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FFFFFF"/>
              </a:solidFill>
            </a:endParaRPr>
          </a:p>
        </p:txBody>
      </p:sp>
      <p:sp>
        <p:nvSpPr>
          <p:cNvPr id="33" name="Højrepil 17">
            <a:extLst>
              <a:ext uri="{FF2B5EF4-FFF2-40B4-BE49-F238E27FC236}">
                <a16:creationId xmlns:a16="http://schemas.microsoft.com/office/drawing/2014/main" id="{3B42D9EE-017A-4FE7-9835-E3E29A26834D}"/>
              </a:ext>
            </a:extLst>
          </p:cNvPr>
          <p:cNvSpPr/>
          <p:nvPr/>
        </p:nvSpPr>
        <p:spPr>
          <a:xfrm rot="16200000">
            <a:off x="7001943" y="5481914"/>
            <a:ext cx="230833" cy="22860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FFFFFF"/>
              </a:solidFill>
            </a:endParaRPr>
          </a:p>
        </p:txBody>
      </p:sp>
      <p:sp>
        <p:nvSpPr>
          <p:cNvPr id="34" name="Højrepil 17">
            <a:extLst>
              <a:ext uri="{FF2B5EF4-FFF2-40B4-BE49-F238E27FC236}">
                <a16:creationId xmlns:a16="http://schemas.microsoft.com/office/drawing/2014/main" id="{F6F6CD26-288A-19B0-DD40-DBEC8A563C64}"/>
              </a:ext>
            </a:extLst>
          </p:cNvPr>
          <p:cNvSpPr/>
          <p:nvPr/>
        </p:nvSpPr>
        <p:spPr>
          <a:xfrm>
            <a:off x="9973258" y="3739151"/>
            <a:ext cx="230833" cy="22860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FFFFFF"/>
              </a:solidFill>
            </a:endParaRP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AFA211F1-EB98-A4C5-CEF6-1CE82B5A444B}"/>
              </a:ext>
            </a:extLst>
          </p:cNvPr>
          <p:cNvSpPr/>
          <p:nvPr/>
        </p:nvSpPr>
        <p:spPr>
          <a:xfrm rot="5400000">
            <a:off x="3610431" y="915760"/>
            <a:ext cx="3131394" cy="587538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E5DA7BC2-EFF2-52BC-8E3B-C5AC2A01B742}"/>
              </a:ext>
            </a:extLst>
          </p:cNvPr>
          <p:cNvSpPr txBox="1"/>
          <p:nvPr/>
        </p:nvSpPr>
        <p:spPr>
          <a:xfrm>
            <a:off x="338406" y="1291557"/>
            <a:ext cx="17895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b="1" dirty="0"/>
              <a:t>Problemet</a:t>
            </a:r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95CE264F-D619-295D-BB77-554980F4E9DF}"/>
              </a:ext>
            </a:extLst>
          </p:cNvPr>
          <p:cNvSpPr txBox="1"/>
          <p:nvPr/>
        </p:nvSpPr>
        <p:spPr>
          <a:xfrm>
            <a:off x="323664" y="5626141"/>
            <a:ext cx="216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b="1" dirty="0"/>
              <a:t>Samarbejdspartnere og organisering:</a:t>
            </a:r>
          </a:p>
        </p:txBody>
      </p:sp>
      <p:sp>
        <p:nvSpPr>
          <p:cNvPr id="41" name="Tekstfelt 40">
            <a:extLst>
              <a:ext uri="{FF2B5EF4-FFF2-40B4-BE49-F238E27FC236}">
                <a16:creationId xmlns:a16="http://schemas.microsoft.com/office/drawing/2014/main" id="{2A4ED485-0B59-1585-C118-FC2998239910}"/>
              </a:ext>
            </a:extLst>
          </p:cNvPr>
          <p:cNvSpPr txBox="1"/>
          <p:nvPr/>
        </p:nvSpPr>
        <p:spPr>
          <a:xfrm>
            <a:off x="2196067" y="1463923"/>
            <a:ext cx="1789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b="1" dirty="0"/>
              <a:t>Aktiviteter</a:t>
            </a:r>
          </a:p>
          <a:p>
            <a:r>
              <a:rPr lang="da-DK" sz="1200" b="1" dirty="0"/>
              <a:t> </a:t>
            </a:r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E9DEA6D8-B214-A8BF-9F5A-654A28B24F79}"/>
              </a:ext>
            </a:extLst>
          </p:cNvPr>
          <p:cNvSpPr txBox="1"/>
          <p:nvPr/>
        </p:nvSpPr>
        <p:spPr>
          <a:xfrm>
            <a:off x="8138672" y="1463923"/>
            <a:ext cx="17895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b="1" dirty="0"/>
              <a:t>Løsningen</a:t>
            </a:r>
          </a:p>
        </p:txBody>
      </p:sp>
      <p:sp>
        <p:nvSpPr>
          <p:cNvPr id="43" name="Tekstfelt 42">
            <a:extLst>
              <a:ext uri="{FF2B5EF4-FFF2-40B4-BE49-F238E27FC236}">
                <a16:creationId xmlns:a16="http://schemas.microsoft.com/office/drawing/2014/main" id="{D122806C-5943-9141-0289-1B89E31EEEF1}"/>
              </a:ext>
            </a:extLst>
          </p:cNvPr>
          <p:cNvSpPr txBox="1"/>
          <p:nvPr/>
        </p:nvSpPr>
        <p:spPr>
          <a:xfrm>
            <a:off x="10127013" y="1463923"/>
            <a:ext cx="17895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b="1" dirty="0"/>
              <a:t>Effekt</a:t>
            </a:r>
          </a:p>
        </p:txBody>
      </p:sp>
      <p:sp>
        <p:nvSpPr>
          <p:cNvPr id="35" name="Højrepil 17">
            <a:extLst>
              <a:ext uri="{FF2B5EF4-FFF2-40B4-BE49-F238E27FC236}">
                <a16:creationId xmlns:a16="http://schemas.microsoft.com/office/drawing/2014/main" id="{6709BC3F-BB7A-436E-394D-0D6AD62EE680}"/>
              </a:ext>
            </a:extLst>
          </p:cNvPr>
          <p:cNvSpPr/>
          <p:nvPr/>
        </p:nvSpPr>
        <p:spPr>
          <a:xfrm>
            <a:off x="8014406" y="3739151"/>
            <a:ext cx="230833" cy="22860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FFFFFF"/>
              </a:solidFill>
            </a:endParaRPr>
          </a:p>
        </p:txBody>
      </p:sp>
      <p:sp>
        <p:nvSpPr>
          <p:cNvPr id="36" name="Højrepil 17">
            <a:extLst>
              <a:ext uri="{FF2B5EF4-FFF2-40B4-BE49-F238E27FC236}">
                <a16:creationId xmlns:a16="http://schemas.microsoft.com/office/drawing/2014/main" id="{03A1BDE9-A268-DBFE-FF3B-68874B95D4C2}"/>
              </a:ext>
            </a:extLst>
          </p:cNvPr>
          <p:cNvSpPr/>
          <p:nvPr/>
        </p:nvSpPr>
        <p:spPr>
          <a:xfrm>
            <a:off x="2137985" y="3690317"/>
            <a:ext cx="230833" cy="22860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rgbClr val="FFFFFF"/>
              </a:solidFill>
            </a:endParaRP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E900B7CE-6EE1-63AE-5760-B66172C215CC}"/>
              </a:ext>
            </a:extLst>
          </p:cNvPr>
          <p:cNvSpPr txBox="1"/>
          <p:nvPr/>
        </p:nvSpPr>
        <p:spPr>
          <a:xfrm>
            <a:off x="371175" y="733447"/>
            <a:ext cx="7669412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200" b="1" dirty="0"/>
              <a:t>Projekttitel:</a:t>
            </a:r>
          </a:p>
          <a:p>
            <a:r>
              <a:rPr lang="da-DK" sz="1200" b="1" dirty="0"/>
              <a:t>Formål: 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F25AD839-E3D6-4FA8-C45C-AB82C6348991}"/>
              </a:ext>
            </a:extLst>
          </p:cNvPr>
          <p:cNvSpPr txBox="1"/>
          <p:nvPr/>
        </p:nvSpPr>
        <p:spPr>
          <a:xfrm>
            <a:off x="323664" y="2256971"/>
            <a:ext cx="19413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chemeClr val="tx2"/>
              </a:solidFill>
            </a:endParaRPr>
          </a:p>
          <a:p>
            <a:r>
              <a:rPr lang="da-DK" sz="900" b="1" dirty="0" err="1">
                <a:solidFill>
                  <a:schemeClr val="tx2"/>
                </a:solidFill>
              </a:rPr>
              <a:t>Forsknings-spørgsmål</a:t>
            </a:r>
            <a:r>
              <a:rPr lang="da-DK" sz="900" b="1" dirty="0">
                <a:solidFill>
                  <a:schemeClr val="tx2"/>
                </a:solidFill>
              </a:rPr>
              <a:t> 1:</a:t>
            </a: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r>
              <a:rPr lang="da-DK" sz="900" b="1" dirty="0" err="1">
                <a:solidFill>
                  <a:schemeClr val="tx2"/>
                </a:solidFill>
              </a:rPr>
              <a:t>Forsknings-spørgsmål</a:t>
            </a:r>
            <a:r>
              <a:rPr lang="da-DK" sz="900" b="1" dirty="0">
                <a:solidFill>
                  <a:schemeClr val="tx2"/>
                </a:solidFill>
              </a:rPr>
              <a:t> 2: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C8097255-EE0B-93AA-A759-ECFF7AB25CF9}"/>
              </a:ext>
            </a:extLst>
          </p:cNvPr>
          <p:cNvSpPr txBox="1"/>
          <p:nvPr/>
        </p:nvSpPr>
        <p:spPr>
          <a:xfrm>
            <a:off x="2307222" y="2369212"/>
            <a:ext cx="18212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chemeClr val="tx2"/>
                </a:solidFill>
              </a:rPr>
              <a:t>Arbejdspakke 1:</a:t>
            </a: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r>
              <a:rPr lang="da-DK" sz="900" b="1" dirty="0">
                <a:solidFill>
                  <a:schemeClr val="tx2"/>
                </a:solidFill>
              </a:rPr>
              <a:t>Arbejdspakke 2:</a:t>
            </a: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r>
              <a:rPr lang="da-DK" sz="900" b="1" dirty="0">
                <a:solidFill>
                  <a:schemeClr val="tx2"/>
                </a:solidFill>
              </a:rPr>
              <a:t>Arbejdspakke 3:</a:t>
            </a:r>
          </a:p>
          <a:p>
            <a:endParaRPr lang="da-DK" sz="900" b="1" dirty="0">
              <a:solidFill>
                <a:schemeClr val="tx2"/>
              </a:solidFill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7C54792A-0558-0C27-C412-0B1DF47C4F4A}"/>
              </a:ext>
            </a:extLst>
          </p:cNvPr>
          <p:cNvSpPr txBox="1"/>
          <p:nvPr/>
        </p:nvSpPr>
        <p:spPr>
          <a:xfrm>
            <a:off x="4251345" y="2352095"/>
            <a:ext cx="1821244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chemeClr val="tx2"/>
                </a:solidFill>
              </a:rPr>
              <a:t>Leverance 1:</a:t>
            </a:r>
          </a:p>
          <a:p>
            <a:r>
              <a:rPr lang="da-DK" sz="800" i="1" dirty="0">
                <a:solidFill>
                  <a:schemeClr val="tx2"/>
                </a:solidFill>
              </a:rPr>
              <a:t>(Det konkrete produkt I laver i arbejdspakken)</a:t>
            </a: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r>
              <a:rPr lang="da-DK" sz="900" b="1" dirty="0">
                <a:solidFill>
                  <a:schemeClr val="tx2"/>
                </a:solidFill>
              </a:rPr>
              <a:t>Leverance 2:</a:t>
            </a: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r>
              <a:rPr lang="da-DK" sz="900" b="1" dirty="0">
                <a:solidFill>
                  <a:schemeClr val="tx2"/>
                </a:solidFill>
              </a:rPr>
              <a:t>Leverance 3: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406A108E-0345-8115-84B6-3DAE3BD436B4}"/>
              </a:ext>
            </a:extLst>
          </p:cNvPr>
          <p:cNvSpPr txBox="1"/>
          <p:nvPr/>
        </p:nvSpPr>
        <p:spPr>
          <a:xfrm>
            <a:off x="6182582" y="2369212"/>
            <a:ext cx="1821244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chemeClr val="tx2"/>
                </a:solidFill>
              </a:rPr>
              <a:t>Milepæl 1: </a:t>
            </a:r>
            <a:br>
              <a:rPr lang="da-DK" sz="900" b="1" dirty="0">
                <a:solidFill>
                  <a:schemeClr val="tx2"/>
                </a:solidFill>
              </a:rPr>
            </a:br>
            <a:r>
              <a:rPr lang="da-DK" sz="800" i="1" dirty="0">
                <a:solidFill>
                  <a:schemeClr val="tx2"/>
                </a:solidFill>
              </a:rPr>
              <a:t>(Hvad var svaret på arbejdspakke 1?)</a:t>
            </a: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r>
              <a:rPr lang="da-DK" sz="900" b="1" dirty="0">
                <a:solidFill>
                  <a:schemeClr val="tx2"/>
                </a:solidFill>
              </a:rPr>
              <a:t>Milepæl 2: </a:t>
            </a: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endParaRPr lang="da-DK" sz="900" b="1" dirty="0">
              <a:solidFill>
                <a:schemeClr val="tx2"/>
              </a:solidFill>
            </a:endParaRPr>
          </a:p>
          <a:p>
            <a:r>
              <a:rPr lang="da-DK" sz="900" b="1" dirty="0">
                <a:solidFill>
                  <a:schemeClr val="tx2"/>
                </a:solidFill>
              </a:rPr>
              <a:t>Milepæl 3: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95B059FB-7365-7651-D896-5F4F35D401D5}"/>
              </a:ext>
            </a:extLst>
          </p:cNvPr>
          <p:cNvSpPr txBox="1"/>
          <p:nvPr/>
        </p:nvSpPr>
        <p:spPr>
          <a:xfrm>
            <a:off x="10127013" y="2352095"/>
            <a:ext cx="1741324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900" b="1" dirty="0" err="1">
                <a:solidFill>
                  <a:schemeClr val="tx2"/>
                </a:solidFill>
              </a:rPr>
              <a:t>Outcome</a:t>
            </a:r>
            <a:r>
              <a:rPr lang="da-DK" sz="900" b="1" dirty="0">
                <a:solidFill>
                  <a:schemeClr val="tx2"/>
                </a:solidFill>
              </a:rPr>
              <a:t>: </a:t>
            </a:r>
            <a:endParaRPr lang="da-DK" sz="900" b="1" i="1" dirty="0">
              <a:solidFill>
                <a:schemeClr val="tx2"/>
              </a:solidFill>
            </a:endParaRPr>
          </a:p>
          <a:p>
            <a:r>
              <a:rPr lang="da-DK" sz="800" i="1" dirty="0">
                <a:solidFill>
                  <a:schemeClr val="tx2"/>
                </a:solidFill>
              </a:rPr>
              <a:t>De direkte forandringer som følge af projektet.</a:t>
            </a:r>
          </a:p>
          <a:p>
            <a:endParaRPr lang="da-DK" sz="900" b="1" u="sng" dirty="0">
              <a:solidFill>
                <a:schemeClr val="tx2"/>
              </a:solidFill>
            </a:endParaRPr>
          </a:p>
          <a:p>
            <a:endParaRPr lang="da-DK" sz="900" b="1" u="sng" dirty="0">
              <a:solidFill>
                <a:schemeClr val="tx2"/>
              </a:solidFill>
            </a:endParaRPr>
          </a:p>
          <a:p>
            <a:endParaRPr lang="da-DK" sz="900" b="1" u="sng" dirty="0">
              <a:solidFill>
                <a:schemeClr val="tx2"/>
              </a:solidFill>
            </a:endParaRPr>
          </a:p>
          <a:p>
            <a:endParaRPr lang="da-DK" sz="900" b="1" u="sng" dirty="0">
              <a:solidFill>
                <a:schemeClr val="tx2"/>
              </a:solidFill>
            </a:endParaRPr>
          </a:p>
          <a:p>
            <a:endParaRPr lang="da-DK" sz="900" b="1" u="sng" dirty="0">
              <a:solidFill>
                <a:schemeClr val="tx2"/>
              </a:solidFill>
            </a:endParaRPr>
          </a:p>
          <a:p>
            <a:endParaRPr lang="da-DK" sz="900" b="1" u="sng" dirty="0">
              <a:solidFill>
                <a:schemeClr val="tx2"/>
              </a:solidFill>
            </a:endParaRPr>
          </a:p>
          <a:p>
            <a:endParaRPr lang="da-DK" sz="900" b="1" u="sng" dirty="0">
              <a:solidFill>
                <a:schemeClr val="tx2"/>
              </a:solidFill>
            </a:endParaRPr>
          </a:p>
          <a:p>
            <a:endParaRPr lang="da-DK" sz="900" b="1" u="sng" dirty="0">
              <a:solidFill>
                <a:schemeClr val="tx2"/>
              </a:solidFill>
            </a:endParaRPr>
          </a:p>
          <a:p>
            <a:r>
              <a:rPr lang="da-DK" sz="900" b="1" dirty="0" err="1">
                <a:solidFill>
                  <a:schemeClr val="tx2"/>
                </a:solidFill>
              </a:rPr>
              <a:t>Impact</a:t>
            </a:r>
            <a:r>
              <a:rPr lang="da-DK" sz="900" b="1" dirty="0">
                <a:solidFill>
                  <a:schemeClr val="tx2"/>
                </a:solidFill>
              </a:rPr>
              <a:t>: </a:t>
            </a:r>
          </a:p>
          <a:p>
            <a:r>
              <a:rPr lang="da-DK" sz="800" i="1" dirty="0">
                <a:solidFill>
                  <a:schemeClr val="tx2"/>
                </a:solidFill>
              </a:rPr>
              <a:t>Hvad er de langsigtede forandringer, som </a:t>
            </a:r>
            <a:r>
              <a:rPr lang="da-DK" sz="800" i="1" dirty="0" err="1">
                <a:solidFill>
                  <a:schemeClr val="tx2"/>
                </a:solidFill>
              </a:rPr>
              <a:t>outcome</a:t>
            </a:r>
            <a:r>
              <a:rPr lang="da-DK" sz="800" i="1" dirty="0">
                <a:solidFill>
                  <a:schemeClr val="tx2"/>
                </a:solidFill>
              </a:rPr>
              <a:t> fører til?</a:t>
            </a:r>
          </a:p>
        </p:txBody>
      </p:sp>
    </p:spTree>
    <p:extLst>
      <p:ext uri="{BB962C8B-B14F-4D97-AF65-F5344CB8AC3E}">
        <p14:creationId xmlns:p14="http://schemas.microsoft.com/office/powerpoint/2010/main" val="2329017786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Sjælland - PPT">
  <a:themeElements>
    <a:clrScheme name="Region Sjælland - PPT">
      <a:dk1>
        <a:srgbClr val="0085A0"/>
      </a:dk1>
      <a:lt1>
        <a:srgbClr val="FFFFFF"/>
      </a:lt1>
      <a:dk2>
        <a:srgbClr val="595959"/>
      </a:dk2>
      <a:lt2>
        <a:srgbClr val="EFEFEF"/>
      </a:lt2>
      <a:accent1>
        <a:srgbClr val="0085A1"/>
      </a:accent1>
      <a:accent2>
        <a:srgbClr val="6FD3E3"/>
      </a:accent2>
      <a:accent3>
        <a:srgbClr val="D3E14D"/>
      </a:accent3>
      <a:accent4>
        <a:srgbClr val="4BDBC3"/>
      </a:accent4>
      <a:accent5>
        <a:srgbClr val="FCC860"/>
      </a:accent5>
      <a:accent6>
        <a:srgbClr val="BEB9A6"/>
      </a:accent6>
      <a:hlink>
        <a:srgbClr val="3055A2"/>
      </a:hlink>
      <a:folHlink>
        <a:srgbClr val="448ACA"/>
      </a:folHlink>
    </a:clrScheme>
    <a:fontScheme name="Region Sjælland - PP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ECB00"/>
    </a:custClr>
    <a:custClr>
      <a:srgbClr val="FC8077"/>
    </a:custClr>
    <a:custClr>
      <a:srgbClr val="FF6D22"/>
    </a:custClr>
    <a:custClr>
      <a:srgbClr val="866EB3"/>
    </a:custClr>
    <a:custClr>
      <a:srgbClr val="3D7EDB"/>
    </a:custClr>
    <a:custClr>
      <a:srgbClr val="64BF92"/>
    </a:custClr>
  </a:custClrLst>
  <a:extLst>
    <a:ext uri="{05A4C25C-085E-4340-85A3-A5531E510DB2}">
      <thm15:themeFamily xmlns:thm15="http://schemas.microsoft.com/office/thememl/2012/main" name="Præsentation2" id="{B53E00DC-10BA-4B0C-827F-992EF8E1C5BE}" vid="{03F44C6F-50C4-4E94-BA8E-AD7A9E326DF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184</Words>
  <Application>Microsoft Office PowerPoint</Application>
  <PresentationFormat>Widescreen</PresentationFormat>
  <Paragraphs>86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Aptos</vt:lpstr>
      <vt:lpstr>Arial</vt:lpstr>
      <vt:lpstr>Verdana</vt:lpstr>
      <vt:lpstr>Region Sjælland - PPT</vt:lpstr>
      <vt:lpstr>Projektskitse</vt:lpstr>
    </vt:vector>
  </TitlesOfParts>
  <Company>Region Sjaelland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Marie Louise Dylov Kristiansen</dc:creator>
  <cp:lastModifiedBy>Marie Louise Dylov Kristiansen</cp:lastModifiedBy>
  <cp:revision>16</cp:revision>
  <cp:lastPrinted>2024-04-09T10:53:51Z</cp:lastPrinted>
  <dcterms:created xsi:type="dcterms:W3CDTF">2024-04-09T09:03:19Z</dcterms:created>
  <dcterms:modified xsi:type="dcterms:W3CDTF">2025-11-28T10:07:27Z</dcterms:modified>
</cp:coreProperties>
</file>